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83" r:id="rId3"/>
    <p:sldId id="288" r:id="rId4"/>
    <p:sldId id="289" r:id="rId5"/>
    <p:sldId id="274" r:id="rId6"/>
    <p:sldId id="273" r:id="rId7"/>
    <p:sldId id="275" r:id="rId8"/>
    <p:sldId id="284" r:id="rId9"/>
    <p:sldId id="285" r:id="rId10"/>
    <p:sldId id="276" r:id="rId11"/>
    <p:sldId id="277" r:id="rId12"/>
    <p:sldId id="279" r:id="rId13"/>
    <p:sldId id="280" r:id="rId14"/>
    <p:sldId id="265" r:id="rId15"/>
    <p:sldId id="272" r:id="rId16"/>
    <p:sldId id="271" r:id="rId17"/>
    <p:sldId id="282" r:id="rId18"/>
    <p:sldId id="281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0000"/>
    <a:srgbClr val="213C69"/>
    <a:srgbClr val="FFFFFF"/>
    <a:srgbClr val="D9D9D9"/>
    <a:srgbClr val="C8DC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300" y="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kisyani\Desktop\KEMENDIKBUD\LITERASI%20FINAL%20FBR%2016\ASTON%2025Fbr%2016\GLS%20SMP%20PPT%201maret\pembiasaan-jenis%20kegiatan.docx" TargetMode="External"/><Relationship Id="rId2" Type="http://schemas.openxmlformats.org/officeDocument/2006/relationships/hyperlink" Target="file:///\\localhost\Users\kisyani\Desktop\KEMENDIKBUD\LITERASI%20FINAL%20FBR%2016\ASTON%2025Fbr%2016\GLS%20SMP%20PPT%201maret\pembiasaan-prinsip.docx" TargetMode="External"/><Relationship Id="rId1" Type="http://schemas.openxmlformats.org/officeDocument/2006/relationships/hyperlink" Target="file:///\\localhost\Users\kisyani\Desktop\KEMENDIKBUD\LITERASI%20FINAL%20FBR%2016\ASTON%2025Fbr%2016\GLS%20SMP%20PPT%201maret\Pembiasaan-tujuan.docx" TargetMode="External"/><Relationship Id="rId4" Type="http://schemas.openxmlformats.org/officeDocument/2006/relationships/hyperlink" Target="file:///\\localhost\Users\kisyani\Desktop\KEMENDIKBUD\LITERASI%20FINAL%20FBR%2016\ASTON%2025Fbr%2016\GLS%20SMP%20PPT%201maret\Pembiasaan-indikator%20br1.docx" TargetMode="Externa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kisyani\Desktop\KEMENDIKBUD\LITERASI%20FINAL%20FBR%2016\ASTON%2025Fbr%2016\GLS%20SMP%20PPT%201maret\Pengembangan-jenis%20kegiatan.docx" TargetMode="External"/><Relationship Id="rId2" Type="http://schemas.openxmlformats.org/officeDocument/2006/relationships/hyperlink" Target="file:///\\localhost\Users\kisyani\Desktop\KEMENDIKBUD\LITERASI%20FINAL%20FBR%2016\ASTON%2025Fbr%2016\GLS%20SMP%20PPT%201maret\Pengembangan-prinsip.docx" TargetMode="External"/><Relationship Id="rId1" Type="http://schemas.openxmlformats.org/officeDocument/2006/relationships/hyperlink" Target="file:///\\localhost\Users\kisyani\Desktop\KEMENDIKBUD\LITERASI%20FINAL%20FBR%2016\ASTON%2025Fbr%2016\GLS%20SMP%20PPT%201maret\Pengembangan-tujuan.docx" TargetMode="External"/><Relationship Id="rId4" Type="http://schemas.openxmlformats.org/officeDocument/2006/relationships/hyperlink" Target="file:///\\localhost\Users\kisyani\Desktop\KEMENDIKBUD\LITERASI%20FINAL%20FBR%2016\ASTON%2025Fbr%2016\GLS%20SMP%20PPT%201maret\Pengembangan-indikator.docx" TargetMode="External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kisyani\Desktop\KEMENDIKBUD\LITERASI%20FINAL%20FBR%2016\ASTON%2025Fbr%2016\GLS%20SMP%20PPT%201maret\Pembelajaran-jenis.docx" TargetMode="External"/><Relationship Id="rId2" Type="http://schemas.openxmlformats.org/officeDocument/2006/relationships/hyperlink" Target="file:///\\localhost\Users\kisyani\Desktop\KEMENDIKBUD\LITERASI%20FINAL%20FBR%2016\ASTON%2025Fbr%2016\GLS%20SMP%20PPT%201maret\Pembelajaran-prinsip.docx" TargetMode="External"/><Relationship Id="rId1" Type="http://schemas.openxmlformats.org/officeDocument/2006/relationships/hyperlink" Target="file:///\\localhost\Users\kisyani\Desktop\KEMENDIKBUD\LITERASI%20FINAL%20FBR%2016\ASTON%2025Fbr%2016\GLS%20SMP%20PPT%201maret\Pembelajaran-tujuan.docx" TargetMode="External"/><Relationship Id="rId4" Type="http://schemas.openxmlformats.org/officeDocument/2006/relationships/hyperlink" Target="file:///\\localhost\Users\kisyani\Desktop\KEMENDIKBUD\LITERASI%20FINAL%20FBR%2016\ASTON%2025Fbr%2016\GLS%20SMP%20PPT%201maret\pembelajaran-indikator.docx" TargetMode="External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kisyani\Desktop\KEMENDIKBUD\LITERASI%20FINAL%20FBR%2016\ASTON%2025Fbr%2016\GLS%20SMP%20PPT%201maret\pembiasaan-jenis%20kegiatan.docx" TargetMode="External"/><Relationship Id="rId2" Type="http://schemas.openxmlformats.org/officeDocument/2006/relationships/hyperlink" Target="file:///\\localhost\Users\kisyani\Desktop\KEMENDIKBUD\LITERASI%20FINAL%20FBR%2016\ASTON%2025Fbr%2016\GLS%20SMP%20PPT%201maret\pembiasaan-prinsip.docx" TargetMode="External"/><Relationship Id="rId1" Type="http://schemas.openxmlformats.org/officeDocument/2006/relationships/hyperlink" Target="file:///\\localhost\Users\kisyani\Desktop\KEMENDIKBUD\LITERASI%20FINAL%20FBR%2016\ASTON%2025Fbr%2016\GLS%20SMP%20PPT%201maret\Pembiasaan-tujuan.docx" TargetMode="External"/><Relationship Id="rId4" Type="http://schemas.openxmlformats.org/officeDocument/2006/relationships/hyperlink" Target="file:///\\localhost\Users\kisyani\Desktop\KEMENDIKBUD\LITERASI%20FINAL%20FBR%2016\ASTON%2025Fbr%2016\GLS%20SMP%20PPT%201maret\Pembiasaan-indikator%20br1.docx" TargetMode="External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hyperlink" Target="file:///\\localhost\Users\kisyani\Desktop\KEMENDIKBUD\LITERASI%20FINAL%20FBR%2016\ASTON%2025Fbr%2016\GLS%20SMP%20PPT%201maret\Pengembangan-jenis%20kegiatan.docx" TargetMode="External"/><Relationship Id="rId2" Type="http://schemas.openxmlformats.org/officeDocument/2006/relationships/hyperlink" Target="file:///\\localhost\Users\kisyani\Desktop\KEMENDIKBUD\LITERASI%20FINAL%20FBR%2016\ASTON%2025Fbr%2016\GLS%20SMP%20PPT%201maret\Pengembangan-prinsip.docx" TargetMode="External"/><Relationship Id="rId1" Type="http://schemas.openxmlformats.org/officeDocument/2006/relationships/hyperlink" Target="file:///\\localhost\Users\kisyani\Desktop\KEMENDIKBUD\LITERASI%20FINAL%20FBR%2016\ASTON%2025Fbr%2016\GLS%20SMP%20PPT%201maret\Pengembangan-tujuan.docx" TargetMode="External"/><Relationship Id="rId4" Type="http://schemas.openxmlformats.org/officeDocument/2006/relationships/hyperlink" Target="file:///\\localhost\Users\kisyani\Desktop\KEMENDIKBUD\LITERASI%20FINAL%20FBR%2016\ASTON%2025Fbr%2016\GLS%20SMP%20PPT%201maret\Pengembangan-indikator.doc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D3CE5B-8BE3-4309-B3E2-688CBE8FA33D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BC83684-3395-4AF2-96EA-2AF30197DFA8}">
      <dgm:prSet phldrT="[Text]"/>
      <dgm:spPr/>
      <dgm:t>
        <a:bodyPr/>
        <a:lstStyle/>
        <a:p>
          <a:r>
            <a:rPr lang="en-US" dirty="0"/>
            <a:t>Paham k</a:t>
          </a:r>
          <a:r>
            <a:rPr lang="id-ID" dirty="0"/>
            <a:t>onsep dan tujuan Gerakan Literasi Sekolah (GLS)</a:t>
          </a:r>
          <a:endParaRPr lang="en-US" dirty="0"/>
        </a:p>
      </dgm:t>
    </dgm:pt>
    <dgm:pt modelId="{9A769688-78CC-4A6F-A478-E81B3F5FFD42}" type="parTrans" cxnId="{BA6FAC50-7EDC-4894-8797-F17842D0824F}">
      <dgm:prSet/>
      <dgm:spPr/>
      <dgm:t>
        <a:bodyPr/>
        <a:lstStyle/>
        <a:p>
          <a:endParaRPr lang="en-US"/>
        </a:p>
      </dgm:t>
    </dgm:pt>
    <dgm:pt modelId="{EF37B441-170B-4A02-B3F8-B086352B8219}" type="sibTrans" cxnId="{BA6FAC50-7EDC-4894-8797-F17842D0824F}">
      <dgm:prSet/>
      <dgm:spPr/>
      <dgm:t>
        <a:bodyPr/>
        <a:lstStyle/>
        <a:p>
          <a:endParaRPr lang="en-US"/>
        </a:p>
      </dgm:t>
    </dgm:pt>
    <dgm:pt modelId="{B69C90BC-E465-49FE-9DCE-74FB0160972B}">
      <dgm:prSet phldrT="[Text]"/>
      <dgm:spPr/>
      <dgm:t>
        <a:bodyPr/>
        <a:lstStyle/>
        <a:p>
          <a:r>
            <a:rPr lang="en-US" dirty="0"/>
            <a:t>Paham </a:t>
          </a:r>
          <a:r>
            <a:rPr lang="id-ID" dirty="0"/>
            <a:t>prinsip-prinsip </a:t>
          </a:r>
          <a:r>
            <a:rPr lang="id-ID" dirty="0" smtClean="0"/>
            <a:t>pelaksanaan GLS</a:t>
          </a:r>
          <a:endParaRPr lang="en-US" dirty="0"/>
        </a:p>
      </dgm:t>
    </dgm:pt>
    <dgm:pt modelId="{404E19E6-F7E6-4ABB-87A0-D1C39900DCCA}" type="parTrans" cxnId="{0E286B5B-3E29-4A19-9CF0-CDD323AA1A0D}">
      <dgm:prSet/>
      <dgm:spPr/>
      <dgm:t>
        <a:bodyPr/>
        <a:lstStyle/>
        <a:p>
          <a:endParaRPr lang="en-US"/>
        </a:p>
      </dgm:t>
    </dgm:pt>
    <dgm:pt modelId="{17F74071-A971-4FF9-B389-A24B3DDACCCD}" type="sibTrans" cxnId="{0E286B5B-3E29-4A19-9CF0-CDD323AA1A0D}">
      <dgm:prSet/>
      <dgm:spPr/>
      <dgm:t>
        <a:bodyPr/>
        <a:lstStyle/>
        <a:p>
          <a:endParaRPr lang="en-US"/>
        </a:p>
      </dgm:t>
    </dgm:pt>
    <dgm:pt modelId="{C83251A8-5118-4409-BA20-8E1F9EEBE9EE}">
      <dgm:prSet phldrT="[Text]"/>
      <dgm:spPr/>
      <dgm:t>
        <a:bodyPr/>
        <a:lstStyle/>
        <a:p>
          <a:r>
            <a:rPr lang="id-ID" dirty="0"/>
            <a:t>P</a:t>
          </a:r>
          <a:r>
            <a:rPr lang="en-US" dirty="0"/>
            <a:t>aham </a:t>
          </a:r>
          <a:r>
            <a:rPr lang="id-ID" dirty="0"/>
            <a:t>kegiatan-kegiatan dalam 3 tahapan pelaksanaan </a:t>
          </a:r>
          <a:r>
            <a:rPr lang="id-ID" dirty="0" smtClean="0"/>
            <a:t>GLS</a:t>
          </a:r>
          <a:endParaRPr lang="en-US" dirty="0"/>
        </a:p>
      </dgm:t>
    </dgm:pt>
    <dgm:pt modelId="{691DF6D6-238D-4ABE-BB9D-E689CD4BB512}" type="parTrans" cxnId="{11B67A36-5ACE-43AE-BBC4-0FAA6CC5E403}">
      <dgm:prSet/>
      <dgm:spPr/>
      <dgm:t>
        <a:bodyPr/>
        <a:lstStyle/>
        <a:p>
          <a:endParaRPr lang="en-US"/>
        </a:p>
      </dgm:t>
    </dgm:pt>
    <dgm:pt modelId="{F73EBD7A-6082-41EC-A3FA-B3B52D547AB5}" type="sibTrans" cxnId="{11B67A36-5ACE-43AE-BBC4-0FAA6CC5E403}">
      <dgm:prSet/>
      <dgm:spPr/>
      <dgm:t>
        <a:bodyPr/>
        <a:lstStyle/>
        <a:p>
          <a:endParaRPr lang="en-US"/>
        </a:p>
      </dgm:t>
    </dgm:pt>
    <dgm:pt modelId="{5C09C581-651A-4941-841F-FD689D4DEB08}">
      <dgm:prSet/>
      <dgm:spPr/>
      <dgm:t>
        <a:bodyPr/>
        <a:lstStyle/>
        <a:p>
          <a:r>
            <a:rPr lang="en-US" dirty="0"/>
            <a:t>Paham </a:t>
          </a:r>
          <a:r>
            <a:rPr lang="id-ID" dirty="0"/>
            <a:t>pelaksanaan </a:t>
          </a:r>
          <a:r>
            <a:rPr lang="id-ID" dirty="0" smtClean="0"/>
            <a:t>monitoring </a:t>
          </a:r>
          <a:r>
            <a:rPr lang="id-ID" dirty="0"/>
            <a:t>dan </a:t>
          </a:r>
          <a:r>
            <a:rPr lang="id-ID" dirty="0" smtClean="0"/>
            <a:t>evaluasi GLS </a:t>
          </a:r>
          <a:endParaRPr lang="en-US" dirty="0"/>
        </a:p>
      </dgm:t>
    </dgm:pt>
    <dgm:pt modelId="{35A4768A-B07A-477E-9E2D-A7E490AEF834}" type="parTrans" cxnId="{6ED2FAF9-9B70-40BF-9077-0BAA11A2B1AA}">
      <dgm:prSet/>
      <dgm:spPr/>
      <dgm:t>
        <a:bodyPr/>
        <a:lstStyle/>
        <a:p>
          <a:endParaRPr lang="en-US"/>
        </a:p>
      </dgm:t>
    </dgm:pt>
    <dgm:pt modelId="{42320AAA-6ABE-4B5F-8664-28264F122267}" type="sibTrans" cxnId="{6ED2FAF9-9B70-40BF-9077-0BAA11A2B1AA}">
      <dgm:prSet/>
      <dgm:spPr/>
      <dgm:t>
        <a:bodyPr/>
        <a:lstStyle/>
        <a:p>
          <a:endParaRPr lang="en-US"/>
        </a:p>
      </dgm:t>
    </dgm:pt>
    <dgm:pt modelId="{1D0C9D5D-8DED-4D3C-A327-5F98788D9DE6}" type="pres">
      <dgm:prSet presAssocID="{93D3CE5B-8BE3-4309-B3E2-688CBE8FA3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79E2FF6-C629-4ACE-A128-604B338D38DE}" type="pres">
      <dgm:prSet presAssocID="{93D3CE5B-8BE3-4309-B3E2-688CBE8FA33D}" presName="Name1" presStyleCnt="0"/>
      <dgm:spPr/>
    </dgm:pt>
    <dgm:pt modelId="{D73C44F1-A372-476A-B787-7FA7F751F32F}" type="pres">
      <dgm:prSet presAssocID="{93D3CE5B-8BE3-4309-B3E2-688CBE8FA33D}" presName="cycle" presStyleCnt="0"/>
      <dgm:spPr/>
    </dgm:pt>
    <dgm:pt modelId="{2266BB11-8C93-4DFC-A450-5996F37D6CFC}" type="pres">
      <dgm:prSet presAssocID="{93D3CE5B-8BE3-4309-B3E2-688CBE8FA33D}" presName="srcNode" presStyleLbl="node1" presStyleIdx="0" presStyleCnt="4"/>
      <dgm:spPr/>
    </dgm:pt>
    <dgm:pt modelId="{53E8CEB2-9304-4142-97BF-66BFEA2FD640}" type="pres">
      <dgm:prSet presAssocID="{93D3CE5B-8BE3-4309-B3E2-688CBE8FA33D}" presName="conn" presStyleLbl="parChTrans1D2" presStyleIdx="0" presStyleCnt="1"/>
      <dgm:spPr/>
      <dgm:t>
        <a:bodyPr/>
        <a:lstStyle/>
        <a:p>
          <a:endParaRPr lang="en-US"/>
        </a:p>
      </dgm:t>
    </dgm:pt>
    <dgm:pt modelId="{8A9C0FED-A10E-440F-8706-CC7D656BAFE2}" type="pres">
      <dgm:prSet presAssocID="{93D3CE5B-8BE3-4309-B3E2-688CBE8FA33D}" presName="extraNode" presStyleLbl="node1" presStyleIdx="0" presStyleCnt="4"/>
      <dgm:spPr/>
    </dgm:pt>
    <dgm:pt modelId="{90FDC70B-AEB7-4EA8-915B-E05D535BA856}" type="pres">
      <dgm:prSet presAssocID="{93D3CE5B-8BE3-4309-B3E2-688CBE8FA33D}" presName="dstNode" presStyleLbl="node1" presStyleIdx="0" presStyleCnt="4"/>
      <dgm:spPr/>
    </dgm:pt>
    <dgm:pt modelId="{CBD90B7C-B6A8-4374-828A-C34F764BAE2D}" type="pres">
      <dgm:prSet presAssocID="{BBC83684-3395-4AF2-96EA-2AF30197DFA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73C1A4-0BC0-4233-9F92-DEC79BCD2375}" type="pres">
      <dgm:prSet presAssocID="{BBC83684-3395-4AF2-96EA-2AF30197DFA8}" presName="accent_1" presStyleCnt="0"/>
      <dgm:spPr/>
    </dgm:pt>
    <dgm:pt modelId="{72648AAF-3EA7-4AF1-A4D3-1950E30AF21A}" type="pres">
      <dgm:prSet presAssocID="{BBC83684-3395-4AF2-96EA-2AF30197DFA8}" presName="accentRepeatNode" presStyleLbl="solidFgAcc1" presStyleIdx="0" presStyleCnt="4"/>
      <dgm:spPr/>
    </dgm:pt>
    <dgm:pt modelId="{B3C7190D-6CCF-48A0-ADF0-366D268DC5C2}" type="pres">
      <dgm:prSet presAssocID="{B69C90BC-E465-49FE-9DCE-74FB0160972B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E4008E-0490-4C61-8C58-C398841180B4}" type="pres">
      <dgm:prSet presAssocID="{B69C90BC-E465-49FE-9DCE-74FB0160972B}" presName="accent_2" presStyleCnt="0"/>
      <dgm:spPr/>
    </dgm:pt>
    <dgm:pt modelId="{8A776337-9141-4E41-B940-C3A6315BDDD2}" type="pres">
      <dgm:prSet presAssocID="{B69C90BC-E465-49FE-9DCE-74FB0160972B}" presName="accentRepeatNode" presStyleLbl="solidFgAcc1" presStyleIdx="1" presStyleCnt="4"/>
      <dgm:spPr/>
    </dgm:pt>
    <dgm:pt modelId="{3CA2820B-01C4-4854-8CB3-12538D80EFC1}" type="pres">
      <dgm:prSet presAssocID="{C83251A8-5118-4409-BA20-8E1F9EEBE9EE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F6430D-71D4-4CE5-972D-BB0D70743BA9}" type="pres">
      <dgm:prSet presAssocID="{C83251A8-5118-4409-BA20-8E1F9EEBE9EE}" presName="accent_3" presStyleCnt="0"/>
      <dgm:spPr/>
    </dgm:pt>
    <dgm:pt modelId="{69AA8DDD-2C12-4071-8929-DC2364F0A187}" type="pres">
      <dgm:prSet presAssocID="{C83251A8-5118-4409-BA20-8E1F9EEBE9EE}" presName="accentRepeatNode" presStyleLbl="solidFgAcc1" presStyleIdx="2" presStyleCnt="4"/>
      <dgm:spPr/>
    </dgm:pt>
    <dgm:pt modelId="{D7DAC364-7165-4FA9-A3C9-8744B17F380A}" type="pres">
      <dgm:prSet presAssocID="{5C09C581-651A-4941-841F-FD689D4DEB0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DFC89A-C287-4305-970A-44563DA90C14}" type="pres">
      <dgm:prSet presAssocID="{5C09C581-651A-4941-841F-FD689D4DEB08}" presName="accent_4" presStyleCnt="0"/>
      <dgm:spPr/>
    </dgm:pt>
    <dgm:pt modelId="{AF3A6098-B405-4F22-8772-1134D02A47A9}" type="pres">
      <dgm:prSet presAssocID="{5C09C581-651A-4941-841F-FD689D4DEB08}" presName="accentRepeatNode" presStyleLbl="solidFgAcc1" presStyleIdx="3" presStyleCnt="4"/>
      <dgm:spPr/>
    </dgm:pt>
  </dgm:ptLst>
  <dgm:cxnLst>
    <dgm:cxn modelId="{9E08CABD-5503-2D45-89AE-37AF22B30707}" type="presOf" srcId="{5C09C581-651A-4941-841F-FD689D4DEB08}" destId="{D7DAC364-7165-4FA9-A3C9-8744B17F380A}" srcOrd="0" destOrd="0" presId="urn:microsoft.com/office/officeart/2008/layout/VerticalCurvedList"/>
    <dgm:cxn modelId="{6ED2FAF9-9B70-40BF-9077-0BAA11A2B1AA}" srcId="{93D3CE5B-8BE3-4309-B3E2-688CBE8FA33D}" destId="{5C09C581-651A-4941-841F-FD689D4DEB08}" srcOrd="3" destOrd="0" parTransId="{35A4768A-B07A-477E-9E2D-A7E490AEF834}" sibTransId="{42320AAA-6ABE-4B5F-8664-28264F122267}"/>
    <dgm:cxn modelId="{BA6FAC50-7EDC-4894-8797-F17842D0824F}" srcId="{93D3CE5B-8BE3-4309-B3E2-688CBE8FA33D}" destId="{BBC83684-3395-4AF2-96EA-2AF30197DFA8}" srcOrd="0" destOrd="0" parTransId="{9A769688-78CC-4A6F-A478-E81B3F5FFD42}" sibTransId="{EF37B441-170B-4A02-B3F8-B086352B8219}"/>
    <dgm:cxn modelId="{0E286B5B-3E29-4A19-9CF0-CDD323AA1A0D}" srcId="{93D3CE5B-8BE3-4309-B3E2-688CBE8FA33D}" destId="{B69C90BC-E465-49FE-9DCE-74FB0160972B}" srcOrd="1" destOrd="0" parTransId="{404E19E6-F7E6-4ABB-87A0-D1C39900DCCA}" sibTransId="{17F74071-A971-4FF9-B389-A24B3DDACCCD}"/>
    <dgm:cxn modelId="{ED14C435-09FF-FC48-A917-EF5815577884}" type="presOf" srcId="{BBC83684-3395-4AF2-96EA-2AF30197DFA8}" destId="{CBD90B7C-B6A8-4374-828A-C34F764BAE2D}" srcOrd="0" destOrd="0" presId="urn:microsoft.com/office/officeart/2008/layout/VerticalCurvedList"/>
    <dgm:cxn modelId="{CCD3117C-BF56-AB49-8AF3-EB85FC07EE7D}" type="presOf" srcId="{93D3CE5B-8BE3-4309-B3E2-688CBE8FA33D}" destId="{1D0C9D5D-8DED-4D3C-A327-5F98788D9DE6}" srcOrd="0" destOrd="0" presId="urn:microsoft.com/office/officeart/2008/layout/VerticalCurvedList"/>
    <dgm:cxn modelId="{F850B9E1-685A-AE44-9CB8-72F2AF2B439D}" type="presOf" srcId="{B69C90BC-E465-49FE-9DCE-74FB0160972B}" destId="{B3C7190D-6CCF-48A0-ADF0-366D268DC5C2}" srcOrd="0" destOrd="0" presId="urn:microsoft.com/office/officeart/2008/layout/VerticalCurvedList"/>
    <dgm:cxn modelId="{11B67A36-5ACE-43AE-BBC4-0FAA6CC5E403}" srcId="{93D3CE5B-8BE3-4309-B3E2-688CBE8FA33D}" destId="{C83251A8-5118-4409-BA20-8E1F9EEBE9EE}" srcOrd="2" destOrd="0" parTransId="{691DF6D6-238D-4ABE-BB9D-E689CD4BB512}" sibTransId="{F73EBD7A-6082-41EC-A3FA-B3B52D547AB5}"/>
    <dgm:cxn modelId="{EFC57497-BFE9-3547-841D-CC194DB561F8}" type="presOf" srcId="{EF37B441-170B-4A02-B3F8-B086352B8219}" destId="{53E8CEB2-9304-4142-97BF-66BFEA2FD640}" srcOrd="0" destOrd="0" presId="urn:microsoft.com/office/officeart/2008/layout/VerticalCurvedList"/>
    <dgm:cxn modelId="{FF35007C-25F2-0940-A67A-B4E8A42D4634}" type="presOf" srcId="{C83251A8-5118-4409-BA20-8E1F9EEBE9EE}" destId="{3CA2820B-01C4-4854-8CB3-12538D80EFC1}" srcOrd="0" destOrd="0" presId="urn:microsoft.com/office/officeart/2008/layout/VerticalCurvedList"/>
    <dgm:cxn modelId="{032DD331-9EF2-F442-9562-05B7C30CA6AB}" type="presParOf" srcId="{1D0C9D5D-8DED-4D3C-A327-5F98788D9DE6}" destId="{579E2FF6-C629-4ACE-A128-604B338D38DE}" srcOrd="0" destOrd="0" presId="urn:microsoft.com/office/officeart/2008/layout/VerticalCurvedList"/>
    <dgm:cxn modelId="{D31A9437-2815-B442-AE71-5DD2F115AD3C}" type="presParOf" srcId="{579E2FF6-C629-4ACE-A128-604B338D38DE}" destId="{D73C44F1-A372-476A-B787-7FA7F751F32F}" srcOrd="0" destOrd="0" presId="urn:microsoft.com/office/officeart/2008/layout/VerticalCurvedList"/>
    <dgm:cxn modelId="{D341E9CF-6FBC-AB47-B480-08227431F8BA}" type="presParOf" srcId="{D73C44F1-A372-476A-B787-7FA7F751F32F}" destId="{2266BB11-8C93-4DFC-A450-5996F37D6CFC}" srcOrd="0" destOrd="0" presId="urn:microsoft.com/office/officeart/2008/layout/VerticalCurvedList"/>
    <dgm:cxn modelId="{5C640301-97E6-E943-912F-3F05BD528AA8}" type="presParOf" srcId="{D73C44F1-A372-476A-B787-7FA7F751F32F}" destId="{53E8CEB2-9304-4142-97BF-66BFEA2FD640}" srcOrd="1" destOrd="0" presId="urn:microsoft.com/office/officeart/2008/layout/VerticalCurvedList"/>
    <dgm:cxn modelId="{230CB5BC-5C47-B14D-AD08-EC1F8CF5934C}" type="presParOf" srcId="{D73C44F1-A372-476A-B787-7FA7F751F32F}" destId="{8A9C0FED-A10E-440F-8706-CC7D656BAFE2}" srcOrd="2" destOrd="0" presId="urn:microsoft.com/office/officeart/2008/layout/VerticalCurvedList"/>
    <dgm:cxn modelId="{0980B1C8-0DC9-8348-8EB9-39052D8FA273}" type="presParOf" srcId="{D73C44F1-A372-476A-B787-7FA7F751F32F}" destId="{90FDC70B-AEB7-4EA8-915B-E05D535BA856}" srcOrd="3" destOrd="0" presId="urn:microsoft.com/office/officeart/2008/layout/VerticalCurvedList"/>
    <dgm:cxn modelId="{4A7D0A20-338E-E44F-B13C-B279A99B44C0}" type="presParOf" srcId="{579E2FF6-C629-4ACE-A128-604B338D38DE}" destId="{CBD90B7C-B6A8-4374-828A-C34F764BAE2D}" srcOrd="1" destOrd="0" presId="urn:microsoft.com/office/officeart/2008/layout/VerticalCurvedList"/>
    <dgm:cxn modelId="{EF173511-2E7F-B34F-BCFB-1CEB9C98498D}" type="presParOf" srcId="{579E2FF6-C629-4ACE-A128-604B338D38DE}" destId="{7273C1A4-0BC0-4233-9F92-DEC79BCD2375}" srcOrd="2" destOrd="0" presId="urn:microsoft.com/office/officeart/2008/layout/VerticalCurvedList"/>
    <dgm:cxn modelId="{C7420D39-104F-7542-BF6F-C238FD9BC3BB}" type="presParOf" srcId="{7273C1A4-0BC0-4233-9F92-DEC79BCD2375}" destId="{72648AAF-3EA7-4AF1-A4D3-1950E30AF21A}" srcOrd="0" destOrd="0" presId="urn:microsoft.com/office/officeart/2008/layout/VerticalCurvedList"/>
    <dgm:cxn modelId="{8D2DBF55-F568-D147-95B9-16CB8B85AA2E}" type="presParOf" srcId="{579E2FF6-C629-4ACE-A128-604B338D38DE}" destId="{B3C7190D-6CCF-48A0-ADF0-366D268DC5C2}" srcOrd="3" destOrd="0" presId="urn:microsoft.com/office/officeart/2008/layout/VerticalCurvedList"/>
    <dgm:cxn modelId="{20944F5F-86D7-394E-B7A1-A927B12BC4B1}" type="presParOf" srcId="{579E2FF6-C629-4ACE-A128-604B338D38DE}" destId="{0FE4008E-0490-4C61-8C58-C398841180B4}" srcOrd="4" destOrd="0" presId="urn:microsoft.com/office/officeart/2008/layout/VerticalCurvedList"/>
    <dgm:cxn modelId="{86CE52EA-BBD4-E542-820F-CFC3E26A3B80}" type="presParOf" srcId="{0FE4008E-0490-4C61-8C58-C398841180B4}" destId="{8A776337-9141-4E41-B940-C3A6315BDDD2}" srcOrd="0" destOrd="0" presId="urn:microsoft.com/office/officeart/2008/layout/VerticalCurvedList"/>
    <dgm:cxn modelId="{24E5740D-2D86-E74E-8BEE-6BF40795C945}" type="presParOf" srcId="{579E2FF6-C629-4ACE-A128-604B338D38DE}" destId="{3CA2820B-01C4-4854-8CB3-12538D80EFC1}" srcOrd="5" destOrd="0" presId="urn:microsoft.com/office/officeart/2008/layout/VerticalCurvedList"/>
    <dgm:cxn modelId="{1DF1FBA4-47A0-564A-915B-192C9E2363E5}" type="presParOf" srcId="{579E2FF6-C629-4ACE-A128-604B338D38DE}" destId="{97F6430D-71D4-4CE5-972D-BB0D70743BA9}" srcOrd="6" destOrd="0" presId="urn:microsoft.com/office/officeart/2008/layout/VerticalCurvedList"/>
    <dgm:cxn modelId="{B0D82F46-0E04-364B-8A0C-FF893F33B072}" type="presParOf" srcId="{97F6430D-71D4-4CE5-972D-BB0D70743BA9}" destId="{69AA8DDD-2C12-4071-8929-DC2364F0A187}" srcOrd="0" destOrd="0" presId="urn:microsoft.com/office/officeart/2008/layout/VerticalCurvedList"/>
    <dgm:cxn modelId="{43D4C656-302A-814D-99CB-A91A526F8FC8}" type="presParOf" srcId="{579E2FF6-C629-4ACE-A128-604B338D38DE}" destId="{D7DAC364-7165-4FA9-A3C9-8744B17F380A}" srcOrd="7" destOrd="0" presId="urn:microsoft.com/office/officeart/2008/layout/VerticalCurvedList"/>
    <dgm:cxn modelId="{6C7E5901-9D03-5041-ABFB-38A2025E9CBA}" type="presParOf" srcId="{579E2FF6-C629-4ACE-A128-604B338D38DE}" destId="{A1DFC89A-C287-4305-970A-44563DA90C14}" srcOrd="8" destOrd="0" presId="urn:microsoft.com/office/officeart/2008/layout/VerticalCurvedList"/>
    <dgm:cxn modelId="{76EE72F7-7697-3A4D-A721-B0CE72289C88}" type="presParOf" srcId="{A1DFC89A-C287-4305-970A-44563DA90C14}" destId="{AF3A6098-B405-4F22-8772-1134D02A47A9}" srcOrd="0" destOrd="0" presId="urn:microsoft.com/office/officeart/2008/layout/VerticalCurvedLis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12BACD-5F88-4F34-9F01-2BBB9447B2F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9EB598-7BA1-43FF-90F7-2F7C157CF3E3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Dini</a:t>
          </a:r>
        </a:p>
        <a:p>
          <a:r>
            <a:rPr lang="en-US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</a:t>
          </a:r>
          <a:r>
            <a:rPr lang="id-ID" sz="20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Early Literacy</a:t>
          </a:r>
          <a:r>
            <a:rPr lang="en-US" sz="20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en-US" sz="20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4FD373A-74CF-42E6-B491-067F41D19332}" type="parTrans" cxnId="{C312ACBA-9161-44E8-9CB5-82789D5982BB}">
      <dgm:prSet/>
      <dgm:spPr/>
      <dgm:t>
        <a:bodyPr/>
        <a:lstStyle/>
        <a:p>
          <a:endParaRPr lang="en-US"/>
        </a:p>
      </dgm:t>
    </dgm:pt>
    <dgm:pt modelId="{BFB50374-43A2-46FA-9304-7B183FD566C0}" type="sibTrans" cxnId="{C312ACBA-9161-44E8-9CB5-82789D5982BB}">
      <dgm:prSet/>
      <dgm:spPr/>
      <dgm:t>
        <a:bodyPr/>
        <a:lstStyle/>
        <a:p>
          <a:endParaRPr lang="en-US"/>
        </a:p>
      </dgm:t>
    </dgm:pt>
    <dgm:pt modelId="{8CE752EE-D9A4-4E45-88CA-48AC42CD47FF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14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kemampuan untuk menyimak, memahami bahasa lisan, dan berkomunikasi melalui gambar </a:t>
          </a:r>
          <a:r>
            <a:rPr lang="en-US" sz="20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dan tutur yang dibentuk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oleh pengalaman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berinteraksi dengan lingkungan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sosial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di </a:t>
          </a:r>
          <a:r>
            <a:rPr lang="en-US" sz="2000" dirty="0">
              <a:latin typeface="Tahoma" pitchFamily="34" charset="0"/>
              <a:ea typeface="Tahoma" pitchFamily="34" charset="0"/>
              <a:cs typeface="Tahoma" pitchFamily="34" charset="0"/>
            </a:rPr>
            <a:t/>
          </a:r>
          <a:br>
            <a:rPr lang="en-US" sz="2000" dirty="0"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en-US" sz="20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rumah. </a:t>
          </a:r>
          <a:endParaRPr lang="en-US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10AA756-DC0A-4C3C-BF94-699DF820984B}" type="parTrans" cxnId="{E7AF351C-A379-410C-B64A-39496EAC67ED}">
      <dgm:prSet/>
      <dgm:spPr/>
      <dgm:t>
        <a:bodyPr/>
        <a:lstStyle/>
        <a:p>
          <a:endParaRPr lang="en-US"/>
        </a:p>
      </dgm:t>
    </dgm:pt>
    <dgm:pt modelId="{247E65C3-0E8D-423B-971A-B8685AB083E5}" type="sibTrans" cxnId="{E7AF351C-A379-410C-B64A-39496EAC67ED}">
      <dgm:prSet/>
      <dgm:spPr/>
      <dgm:t>
        <a:bodyPr/>
        <a:lstStyle/>
        <a:p>
          <a:endParaRPr lang="en-US"/>
        </a:p>
      </dgm:t>
    </dgm:pt>
    <dgm:pt modelId="{C9FBC20F-BE5F-4686-9917-D9CEC6CBE624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Dasar</a:t>
          </a:r>
        </a:p>
        <a:p>
          <a:r>
            <a:rPr lang="en-US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</a:t>
          </a:r>
          <a:r>
            <a:rPr lang="en-US" sz="20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Basic Literacy</a:t>
          </a:r>
          <a:r>
            <a:rPr lang="en-US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</a:p>
      </dgm:t>
    </dgm:pt>
    <dgm:pt modelId="{39094C8E-C4C5-4D64-BCBF-1B5A31C8A22D}" type="parTrans" cxnId="{85D8F09C-3415-4ABC-8BF5-C0181474F7C0}">
      <dgm:prSet/>
      <dgm:spPr/>
      <dgm:t>
        <a:bodyPr/>
        <a:lstStyle/>
        <a:p>
          <a:endParaRPr lang="en-US"/>
        </a:p>
      </dgm:t>
    </dgm:pt>
    <dgm:pt modelId="{34DD27F1-EF00-402E-B432-15C2B091D3A3}" type="sibTrans" cxnId="{85D8F09C-3415-4ABC-8BF5-C0181474F7C0}">
      <dgm:prSet/>
      <dgm:spPr/>
      <dgm:t>
        <a:bodyPr/>
        <a:lstStyle/>
        <a:p>
          <a:endParaRPr lang="en-US"/>
        </a:p>
      </dgm:t>
    </dgm:pt>
    <dgm:pt modelId="{09018F05-CD5E-45AB-B0F8-B57A8FA99D5D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endParaRPr lang="en-US" sz="11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B89456F-9453-40E9-B45F-15F4FA56107D}" type="parTrans" cxnId="{B77DEE00-B990-48A8-869C-CFEFB4F29799}">
      <dgm:prSet/>
      <dgm:spPr/>
      <dgm:t>
        <a:bodyPr/>
        <a:lstStyle/>
        <a:p>
          <a:endParaRPr lang="en-US"/>
        </a:p>
      </dgm:t>
    </dgm:pt>
    <dgm:pt modelId="{C5F270ED-5BCD-4C23-953F-D926470F80C0}" type="sibTrans" cxnId="{B77DEE00-B990-48A8-869C-CFEFB4F29799}">
      <dgm:prSet/>
      <dgm:spPr/>
      <dgm:t>
        <a:bodyPr/>
        <a:lstStyle/>
        <a:p>
          <a:endParaRPr lang="en-US"/>
        </a:p>
      </dgm:t>
    </dgm:pt>
    <dgm:pt modelId="{0F5DEFB9-4E2F-488C-A20D-FBDD314BAFE4}">
      <dgm:prSet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11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11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kemampuan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untuk mendengarkan, berbicara, membaca, menulis, dan menghitung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000" i="1" dirty="0">
              <a:latin typeface="Tahoma" pitchFamily="34" charset="0"/>
              <a:ea typeface="Tahoma" pitchFamily="34" charset="0"/>
              <a:cs typeface="Tahoma" pitchFamily="34" charset="0"/>
            </a:rPr>
            <a:t>counting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) berkaitan dengan kemampuan analisis untuk memperhitungkan (</a:t>
          </a:r>
          <a:r>
            <a:rPr lang="id-ID" sz="2000" i="1" dirty="0">
              <a:latin typeface="Tahoma" pitchFamily="34" charset="0"/>
              <a:ea typeface="Tahoma" pitchFamily="34" charset="0"/>
              <a:cs typeface="Tahoma" pitchFamily="34" charset="0"/>
            </a:rPr>
            <a:t>calculating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),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mempersepsikan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informasi (</a:t>
          </a:r>
          <a:r>
            <a:rPr lang="id-ID" sz="2000" i="1" dirty="0">
              <a:latin typeface="Tahoma" pitchFamily="34" charset="0"/>
              <a:ea typeface="Tahoma" pitchFamily="34" charset="0"/>
              <a:cs typeface="Tahoma" pitchFamily="34" charset="0"/>
            </a:rPr>
            <a:t>perceiving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),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mengomunikasikan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, serta menggambarkan </a:t>
          </a:r>
          <a:r>
            <a:rPr lang="en-US" sz="20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informasi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000" i="1" dirty="0">
              <a:latin typeface="Tahoma" pitchFamily="34" charset="0"/>
              <a:ea typeface="Tahoma" pitchFamily="34" charset="0"/>
              <a:cs typeface="Tahoma" pitchFamily="34" charset="0"/>
            </a:rPr>
            <a:t>drawing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) berdasarkan pemahaman dan pengambilan kesimpulan pribadi.</a:t>
          </a:r>
          <a:endParaRPr lang="en-US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9E958F8-BE6B-41D8-97AC-AB1CE9E15C87}" type="parTrans" cxnId="{AEBE9E6B-FE42-4EC3-BD18-0BDDCC7638F3}">
      <dgm:prSet/>
      <dgm:spPr/>
      <dgm:t>
        <a:bodyPr/>
        <a:lstStyle/>
        <a:p>
          <a:endParaRPr lang="en-US"/>
        </a:p>
      </dgm:t>
    </dgm:pt>
    <dgm:pt modelId="{DCF1BDC3-3904-477C-BB37-4293B58F2598}" type="sibTrans" cxnId="{AEBE9E6B-FE42-4EC3-BD18-0BDDCC7638F3}">
      <dgm:prSet/>
      <dgm:spPr/>
      <dgm:t>
        <a:bodyPr/>
        <a:lstStyle/>
        <a:p>
          <a:endParaRPr lang="en-US"/>
        </a:p>
      </dgm:t>
    </dgm:pt>
    <dgm:pt modelId="{9D2939E4-5EB3-4FB5-88E6-A17C4CAE354D}">
      <dgm:prSet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endParaRPr lang="en-US" sz="11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7AF2709-A72C-42D7-9ABC-945C294E10B6}" type="parTrans" cxnId="{FC145FF9-BB6E-4D9F-B750-E9CF5252B257}">
      <dgm:prSet/>
      <dgm:spPr/>
      <dgm:t>
        <a:bodyPr/>
        <a:lstStyle/>
        <a:p>
          <a:endParaRPr lang="en-US"/>
        </a:p>
      </dgm:t>
    </dgm:pt>
    <dgm:pt modelId="{AB853DD4-865C-4EF1-BF2B-1CB23E843401}" type="sibTrans" cxnId="{FC145FF9-BB6E-4D9F-B750-E9CF5252B257}">
      <dgm:prSet/>
      <dgm:spPr/>
      <dgm:t>
        <a:bodyPr/>
        <a:lstStyle/>
        <a:p>
          <a:endParaRPr lang="en-US"/>
        </a:p>
      </dgm:t>
    </dgm:pt>
    <dgm:pt modelId="{70777B2B-3F76-4F54-A793-39C79DE66B02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id-ID" sz="2000" b="0" u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Perpustakaan </a:t>
          </a:r>
          <a:endParaRPr lang="en-US" sz="2000" b="0" u="none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r>
            <a:rPr lang="id-ID" sz="2000" b="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000" b="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Library Literacy</a:t>
          </a:r>
          <a:r>
            <a:rPr lang="id-ID" sz="2000" b="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en-US" sz="2000" b="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EC11570-E4C5-4EA5-A2AE-F66FA61FF619}" type="parTrans" cxnId="{8993518E-E308-41E8-93EC-C41EBDFF0245}">
      <dgm:prSet/>
      <dgm:spPr/>
      <dgm:t>
        <a:bodyPr/>
        <a:lstStyle/>
        <a:p>
          <a:endParaRPr lang="en-US"/>
        </a:p>
      </dgm:t>
    </dgm:pt>
    <dgm:pt modelId="{9CCB9F09-9E6F-4626-BE54-C6DA01D0CB55}" type="sibTrans" cxnId="{8993518E-E308-41E8-93EC-C41EBDFF0245}">
      <dgm:prSet/>
      <dgm:spPr/>
      <dgm:t>
        <a:bodyPr/>
        <a:lstStyle/>
        <a:p>
          <a:endParaRPr lang="en-US"/>
        </a:p>
      </dgm:t>
    </dgm:pt>
    <dgm:pt modelId="{ECD2AD5E-9CF7-4043-BA0E-52722C5EF08F}">
      <dgm:prSet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11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11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1800" dirty="0" err="1" smtClean="0"/>
            <a:t>Kemampuan</a:t>
          </a:r>
          <a:r>
            <a:rPr lang="en-US" sz="1800" dirty="0" smtClean="0"/>
            <a:t> </a:t>
          </a:r>
          <a:r>
            <a:rPr lang="en-US" sz="1800" dirty="0" err="1" smtClean="0"/>
            <a:t>memahami</a:t>
          </a:r>
          <a:r>
            <a:rPr lang="en-US" sz="1800" dirty="0" smtClean="0"/>
            <a:t> </a:t>
          </a:r>
          <a:r>
            <a:rPr lang="en-US" sz="1800" dirty="0" err="1" smtClean="0"/>
            <a:t>cara</a:t>
          </a:r>
          <a:r>
            <a:rPr lang="en-US" sz="1800" dirty="0" smtClean="0"/>
            <a:t> </a:t>
          </a:r>
          <a:r>
            <a:rPr lang="en-US" sz="1800" dirty="0" err="1" smtClean="0"/>
            <a:t>membedakan</a:t>
          </a:r>
          <a:r>
            <a:rPr lang="en-US" sz="1800" dirty="0" smtClean="0"/>
            <a:t> </a:t>
          </a:r>
          <a:r>
            <a:rPr lang="en-US" sz="1800" dirty="0" err="1" smtClean="0"/>
            <a:t>bacaan</a:t>
          </a:r>
          <a:r>
            <a:rPr lang="en-US" sz="1800" dirty="0" smtClean="0"/>
            <a:t> </a:t>
          </a:r>
          <a:r>
            <a:rPr lang="en-US" sz="1800" dirty="0" err="1" smtClean="0"/>
            <a:t>fiksi</a:t>
          </a:r>
          <a:r>
            <a:rPr lang="en-US" sz="1800" dirty="0" smtClean="0"/>
            <a:t> </a:t>
          </a:r>
          <a:r>
            <a:rPr lang="en-US" sz="1800" dirty="0" err="1" smtClean="0"/>
            <a:t>dan</a:t>
          </a:r>
          <a:r>
            <a:rPr lang="en-US" sz="1800" dirty="0" smtClean="0"/>
            <a:t> </a:t>
          </a:r>
          <a:r>
            <a:rPr lang="en-US" sz="1800" dirty="0" err="1" smtClean="0"/>
            <a:t>nonfiksi</a:t>
          </a:r>
          <a:r>
            <a:rPr lang="en-US" sz="1800" dirty="0" smtClean="0"/>
            <a:t>, </a:t>
          </a:r>
          <a:r>
            <a:rPr lang="en-US" sz="1800" dirty="0" err="1" smtClean="0"/>
            <a:t>memanfaatkan</a:t>
          </a:r>
          <a:r>
            <a:rPr lang="en-US" sz="1800" dirty="0" smtClean="0"/>
            <a:t> </a:t>
          </a:r>
          <a:r>
            <a:rPr lang="en-US" sz="1800" dirty="0" err="1" smtClean="0"/>
            <a:t>koleksi</a:t>
          </a:r>
          <a:r>
            <a:rPr lang="en-US" sz="1800" dirty="0" smtClean="0"/>
            <a:t> </a:t>
          </a:r>
          <a:r>
            <a:rPr lang="en-US" sz="1800" dirty="0" err="1" smtClean="0"/>
            <a:t>referensi</a:t>
          </a:r>
          <a:r>
            <a:rPr lang="en-US" sz="1800" dirty="0" smtClean="0"/>
            <a:t> </a:t>
          </a:r>
          <a:r>
            <a:rPr lang="en-US" sz="1800" dirty="0" err="1" smtClean="0"/>
            <a:t>dan</a:t>
          </a:r>
          <a:r>
            <a:rPr lang="en-US" sz="1800" dirty="0" smtClean="0"/>
            <a:t> </a:t>
          </a:r>
          <a:r>
            <a:rPr lang="en-US" sz="1800" dirty="0" err="1" smtClean="0"/>
            <a:t>periodikal</a:t>
          </a:r>
          <a:r>
            <a:rPr lang="en-US" sz="1800" dirty="0" smtClean="0"/>
            <a:t>, </a:t>
          </a:r>
          <a:r>
            <a:rPr lang="en-US" sz="1800" dirty="0" err="1" smtClean="0"/>
            <a:t>memahami</a:t>
          </a:r>
          <a:r>
            <a:rPr lang="en-US" sz="1800" dirty="0" smtClean="0"/>
            <a:t> Dewey Decimal System, </a:t>
          </a:r>
          <a:r>
            <a:rPr lang="en-US" sz="1800" dirty="0" err="1" smtClean="0"/>
            <a:t>menggunakan</a:t>
          </a:r>
          <a:r>
            <a:rPr lang="en-US" sz="1800" dirty="0" smtClean="0"/>
            <a:t> </a:t>
          </a:r>
          <a:r>
            <a:rPr lang="en-US" sz="1800" dirty="0" err="1" smtClean="0"/>
            <a:t>katalog</a:t>
          </a:r>
          <a:r>
            <a:rPr lang="en-US" sz="1800" dirty="0" smtClean="0"/>
            <a:t> </a:t>
          </a:r>
          <a:r>
            <a:rPr lang="en-US" sz="1800" dirty="0" err="1" smtClean="0"/>
            <a:t>dan</a:t>
          </a:r>
          <a:r>
            <a:rPr lang="en-US" sz="1800" dirty="0" smtClean="0"/>
            <a:t> </a:t>
          </a:r>
          <a:r>
            <a:rPr lang="en-US" sz="1800" dirty="0" err="1" smtClean="0"/>
            <a:t>indeks</a:t>
          </a:r>
          <a:r>
            <a:rPr lang="en-US" sz="1800" dirty="0" smtClean="0"/>
            <a:t>, </a:t>
          </a:r>
          <a:r>
            <a:rPr lang="en-US" sz="1800" dirty="0" err="1" smtClean="0"/>
            <a:t>hingga</a:t>
          </a:r>
          <a:r>
            <a:rPr lang="en-US" sz="1800" dirty="0" smtClean="0"/>
            <a:t> </a:t>
          </a:r>
          <a:r>
            <a:rPr lang="en-US" sz="1800" dirty="0" err="1" smtClean="0"/>
            <a:t>memiliki</a:t>
          </a:r>
          <a:r>
            <a:rPr lang="en-US" sz="1800" dirty="0" smtClean="0"/>
            <a:t> </a:t>
          </a:r>
          <a:r>
            <a:rPr lang="en-US" sz="1800" dirty="0" err="1" smtClean="0"/>
            <a:t>pengetahuan</a:t>
          </a:r>
          <a:r>
            <a:rPr lang="en-US" sz="1800" dirty="0" smtClean="0"/>
            <a:t> </a:t>
          </a:r>
          <a:r>
            <a:rPr lang="en-US" sz="1800" dirty="0" err="1" smtClean="0"/>
            <a:t>dalam</a:t>
          </a:r>
          <a:r>
            <a:rPr lang="en-US" sz="1800" dirty="0" smtClean="0"/>
            <a:t> </a:t>
          </a:r>
          <a:r>
            <a:rPr lang="en-US" sz="1800" dirty="0" err="1" smtClean="0"/>
            <a:t>memahami</a:t>
          </a:r>
          <a:r>
            <a:rPr lang="en-US" sz="1800" dirty="0" smtClean="0"/>
            <a:t> </a:t>
          </a:r>
          <a:r>
            <a:rPr lang="en-US" sz="1800" dirty="0" err="1" smtClean="0"/>
            <a:t>informasi</a:t>
          </a:r>
          <a:r>
            <a:rPr lang="en-US" sz="1800" dirty="0" smtClean="0"/>
            <a:t> </a:t>
          </a:r>
          <a:r>
            <a:rPr lang="en-US" sz="1800" dirty="0" err="1" smtClean="0"/>
            <a:t>ketika</a:t>
          </a:r>
          <a:r>
            <a:rPr lang="en-US" sz="1800" dirty="0" smtClean="0"/>
            <a:t> </a:t>
          </a:r>
          <a:r>
            <a:rPr lang="en-US" sz="1800" dirty="0" err="1" smtClean="0"/>
            <a:t>sedang</a:t>
          </a:r>
          <a:r>
            <a:rPr lang="en-US" sz="1800" dirty="0" smtClean="0"/>
            <a:t> </a:t>
          </a:r>
          <a:r>
            <a:rPr lang="en-US" sz="1800" dirty="0" err="1" smtClean="0"/>
            <a:t>menyelesaikan</a:t>
          </a:r>
          <a:r>
            <a:rPr lang="en-US" sz="1800" dirty="0" smtClean="0"/>
            <a:t> </a:t>
          </a:r>
          <a:r>
            <a:rPr lang="en-US" sz="1800" dirty="0" err="1" smtClean="0"/>
            <a:t>sebuah</a:t>
          </a:r>
          <a:r>
            <a:rPr lang="en-US" sz="1800" dirty="0" smtClean="0"/>
            <a:t> </a:t>
          </a:r>
          <a:r>
            <a:rPr lang="en-US" sz="1800" dirty="0" err="1" smtClean="0"/>
            <a:t>tulisan</a:t>
          </a:r>
          <a:r>
            <a:rPr lang="en-US" sz="1800" dirty="0" smtClean="0"/>
            <a:t>, </a:t>
          </a:r>
          <a:r>
            <a:rPr lang="en-US" sz="1800" dirty="0" err="1" smtClean="0"/>
            <a:t>penelitian</a:t>
          </a:r>
          <a:r>
            <a:rPr lang="en-US" sz="1800" dirty="0" smtClean="0"/>
            <a:t>, </a:t>
          </a:r>
          <a:r>
            <a:rPr lang="en-US" sz="1800" dirty="0" err="1" smtClean="0"/>
            <a:t>pekerjaan</a:t>
          </a:r>
          <a:r>
            <a:rPr lang="en-US" sz="1800" dirty="0" smtClean="0"/>
            <a:t>, </a:t>
          </a:r>
          <a:r>
            <a:rPr lang="en-US" sz="1800" dirty="0" err="1" smtClean="0"/>
            <a:t>atau</a:t>
          </a:r>
          <a:r>
            <a:rPr lang="en-US" sz="1800" dirty="0" smtClean="0"/>
            <a:t> </a:t>
          </a:r>
          <a:r>
            <a:rPr lang="en-US" sz="1800" dirty="0" err="1" smtClean="0"/>
            <a:t>mengatasi</a:t>
          </a:r>
          <a:r>
            <a:rPr lang="en-US" sz="1800" dirty="0" smtClean="0"/>
            <a:t> </a:t>
          </a:r>
          <a:r>
            <a:rPr lang="en-US" sz="1800" dirty="0" err="1" smtClean="0"/>
            <a:t>masalah</a:t>
          </a:r>
          <a:endParaRPr lang="en-US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C26B9B2-09E9-425E-B23B-A9C99A818204}" type="parTrans" cxnId="{74BAE802-B212-445A-9054-901646A0DE34}">
      <dgm:prSet/>
      <dgm:spPr/>
      <dgm:t>
        <a:bodyPr/>
        <a:lstStyle/>
        <a:p>
          <a:endParaRPr lang="en-US"/>
        </a:p>
      </dgm:t>
    </dgm:pt>
    <dgm:pt modelId="{50F259A7-910F-48BF-9FE3-09731B8020A9}" type="sibTrans" cxnId="{74BAE802-B212-445A-9054-901646A0DE34}">
      <dgm:prSet/>
      <dgm:spPr/>
      <dgm:t>
        <a:bodyPr/>
        <a:lstStyle/>
        <a:p>
          <a:endParaRPr lang="en-US"/>
        </a:p>
      </dgm:t>
    </dgm:pt>
    <dgm:pt modelId="{2A6BE67B-2F3A-40EE-8565-B4BA9745721F}" type="pres">
      <dgm:prSet presAssocID="{E812BACD-5F88-4F34-9F01-2BBB9447B2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8D6B03-0A3C-4946-BDBC-B1636A7A8D97}" type="pres">
      <dgm:prSet presAssocID="{D99EB598-7BA1-43FF-90F7-2F7C157CF3E3}" presName="linNode" presStyleCnt="0"/>
      <dgm:spPr/>
    </dgm:pt>
    <dgm:pt modelId="{DE07ACA9-3827-44CE-9089-BA9F1EA8BC29}" type="pres">
      <dgm:prSet presAssocID="{D99EB598-7BA1-43FF-90F7-2F7C157CF3E3}" presName="parentText" presStyleLbl="node1" presStyleIdx="0" presStyleCnt="3" custScaleX="65798" custScaleY="8173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C9A677-7AEF-4C2C-8D7F-FCAAB8C057A0}" type="pres">
      <dgm:prSet presAssocID="{D99EB598-7BA1-43FF-90F7-2F7C157CF3E3}" presName="descendantText" presStyleLbl="alignAccFollowNode1" presStyleIdx="0" presStyleCnt="3" custScaleX="120605" custScaleY="986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ADDBC0-4C98-4EDF-85CF-EB56A27F8DC5}" type="pres">
      <dgm:prSet presAssocID="{BFB50374-43A2-46FA-9304-7B183FD566C0}" presName="sp" presStyleCnt="0"/>
      <dgm:spPr/>
    </dgm:pt>
    <dgm:pt modelId="{D42457FE-683B-4320-9485-8B9F16128814}" type="pres">
      <dgm:prSet presAssocID="{C9FBC20F-BE5F-4686-9917-D9CEC6CBE624}" presName="linNode" presStyleCnt="0"/>
      <dgm:spPr/>
    </dgm:pt>
    <dgm:pt modelId="{63FF650F-43CD-4025-B150-FFDC701C8EF0}" type="pres">
      <dgm:prSet presAssocID="{C9FBC20F-BE5F-4686-9917-D9CEC6CBE624}" presName="parentText" presStyleLbl="node1" presStyleIdx="1" presStyleCnt="3" custScaleX="74280" custScaleY="72377" custLinFactNeighborX="-4" custLinFactNeighborY="-104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D2D825-7806-4FC8-932B-099B78F6326D}" type="pres">
      <dgm:prSet presAssocID="{C9FBC20F-BE5F-4686-9917-D9CEC6CBE624}" presName="descendantText" presStyleLbl="alignAccFollowNode1" presStyleIdx="1" presStyleCnt="3" custScaleX="139615" custScaleY="89440" custLinFactNeighborX="3351" custLinFactNeighborY="-171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BF80C4-5CA9-4B37-8AA2-7C648E022365}" type="pres">
      <dgm:prSet presAssocID="{34DD27F1-EF00-402E-B432-15C2B091D3A3}" presName="sp" presStyleCnt="0"/>
      <dgm:spPr/>
    </dgm:pt>
    <dgm:pt modelId="{CD7CA045-1740-40E5-AAF3-8F14EDD07A78}" type="pres">
      <dgm:prSet presAssocID="{70777B2B-3F76-4F54-A793-39C79DE66B02}" presName="linNode" presStyleCnt="0"/>
      <dgm:spPr/>
    </dgm:pt>
    <dgm:pt modelId="{C6B4D433-F0EA-4631-9882-C0E31FAFA90F}" type="pres">
      <dgm:prSet presAssocID="{70777B2B-3F76-4F54-A793-39C79DE66B02}" presName="parentText" presStyleLbl="node1" presStyleIdx="2" presStyleCnt="3" custScaleX="77682" custScaleY="70437" custLinFactNeighborX="1768" custLinFactNeighborY="-115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DC01F-BE29-4BD4-B59C-3EE38A94D673}" type="pres">
      <dgm:prSet presAssocID="{70777B2B-3F76-4F54-A793-39C79DE66B02}" presName="descendantText" presStyleLbl="alignAccFollowNode1" presStyleIdx="2" presStyleCnt="3" custScaleX="147535" custScaleY="77104" custLinFactNeighborX="1070" custLinFactNeighborY="-23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D8F09C-3415-4ABC-8BF5-C0181474F7C0}" srcId="{E812BACD-5F88-4F34-9F01-2BBB9447B2FA}" destId="{C9FBC20F-BE5F-4686-9917-D9CEC6CBE624}" srcOrd="1" destOrd="0" parTransId="{39094C8E-C4C5-4D64-BCBF-1B5A31C8A22D}" sibTransId="{34DD27F1-EF00-402E-B432-15C2B091D3A3}"/>
    <dgm:cxn modelId="{8993518E-E308-41E8-93EC-C41EBDFF0245}" srcId="{E812BACD-5F88-4F34-9F01-2BBB9447B2FA}" destId="{70777B2B-3F76-4F54-A793-39C79DE66B02}" srcOrd="2" destOrd="0" parTransId="{FEC11570-E4C5-4EA5-A2AE-F66FA61FF619}" sibTransId="{9CCB9F09-9E6F-4626-BE54-C6DA01D0CB55}"/>
    <dgm:cxn modelId="{CC758AE7-B565-D840-A40C-14D82B6DBCC6}" type="presOf" srcId="{70777B2B-3F76-4F54-A793-39C79DE66B02}" destId="{C6B4D433-F0EA-4631-9882-C0E31FAFA90F}" srcOrd="0" destOrd="0" presId="urn:microsoft.com/office/officeart/2005/8/layout/vList5"/>
    <dgm:cxn modelId="{B77DEE00-B990-48A8-869C-CFEFB4F29799}" srcId="{C9FBC20F-BE5F-4686-9917-D9CEC6CBE624}" destId="{09018F05-CD5E-45AB-B0F8-B57A8FA99D5D}" srcOrd="0" destOrd="0" parTransId="{AB89456F-9453-40E9-B45F-15F4FA56107D}" sibTransId="{C5F270ED-5BCD-4C23-953F-D926470F80C0}"/>
    <dgm:cxn modelId="{FC145FF9-BB6E-4D9F-B750-E9CF5252B257}" srcId="{70777B2B-3F76-4F54-A793-39C79DE66B02}" destId="{9D2939E4-5EB3-4FB5-88E6-A17C4CAE354D}" srcOrd="0" destOrd="0" parTransId="{67AF2709-A72C-42D7-9ABC-945C294E10B6}" sibTransId="{AB853DD4-865C-4EF1-BF2B-1CB23E843401}"/>
    <dgm:cxn modelId="{BA53BBEC-3B8F-2946-9FFB-86E8FF98827C}" type="presOf" srcId="{9D2939E4-5EB3-4FB5-88E6-A17C4CAE354D}" destId="{35CDC01F-BE29-4BD4-B59C-3EE38A94D673}" srcOrd="0" destOrd="0" presId="urn:microsoft.com/office/officeart/2005/8/layout/vList5"/>
    <dgm:cxn modelId="{7462ADF4-D9E8-E44C-A896-BF323C315C57}" type="presOf" srcId="{ECD2AD5E-9CF7-4043-BA0E-52722C5EF08F}" destId="{35CDC01F-BE29-4BD4-B59C-3EE38A94D673}" srcOrd="0" destOrd="1" presId="urn:microsoft.com/office/officeart/2005/8/layout/vList5"/>
    <dgm:cxn modelId="{AEBE9E6B-FE42-4EC3-BD18-0BDDCC7638F3}" srcId="{C9FBC20F-BE5F-4686-9917-D9CEC6CBE624}" destId="{0F5DEFB9-4E2F-488C-A20D-FBDD314BAFE4}" srcOrd="1" destOrd="0" parTransId="{E9E958F8-BE6B-41D8-97AC-AB1CE9E15C87}" sibTransId="{DCF1BDC3-3904-477C-BB37-4293B58F2598}"/>
    <dgm:cxn modelId="{C312ACBA-9161-44E8-9CB5-82789D5982BB}" srcId="{E812BACD-5F88-4F34-9F01-2BBB9447B2FA}" destId="{D99EB598-7BA1-43FF-90F7-2F7C157CF3E3}" srcOrd="0" destOrd="0" parTransId="{44FD373A-74CF-42E6-B491-067F41D19332}" sibTransId="{BFB50374-43A2-46FA-9304-7B183FD566C0}"/>
    <dgm:cxn modelId="{B597F94C-1871-1F4B-8CCE-2B7165E9977B}" type="presOf" srcId="{09018F05-CD5E-45AB-B0F8-B57A8FA99D5D}" destId="{BBD2D825-7806-4FC8-932B-099B78F6326D}" srcOrd="0" destOrd="0" presId="urn:microsoft.com/office/officeart/2005/8/layout/vList5"/>
    <dgm:cxn modelId="{74BAE802-B212-445A-9054-901646A0DE34}" srcId="{70777B2B-3F76-4F54-A793-39C79DE66B02}" destId="{ECD2AD5E-9CF7-4043-BA0E-52722C5EF08F}" srcOrd="1" destOrd="0" parTransId="{CC26B9B2-09E9-425E-B23B-A9C99A818204}" sibTransId="{50F259A7-910F-48BF-9FE3-09731B8020A9}"/>
    <dgm:cxn modelId="{6D1D8DA0-C42B-474B-96CB-A27791910E83}" type="presOf" srcId="{0F5DEFB9-4E2F-488C-A20D-FBDD314BAFE4}" destId="{BBD2D825-7806-4FC8-932B-099B78F6326D}" srcOrd="0" destOrd="1" presId="urn:microsoft.com/office/officeart/2005/8/layout/vList5"/>
    <dgm:cxn modelId="{E7AF351C-A379-410C-B64A-39496EAC67ED}" srcId="{D99EB598-7BA1-43FF-90F7-2F7C157CF3E3}" destId="{8CE752EE-D9A4-4E45-88CA-48AC42CD47FF}" srcOrd="0" destOrd="0" parTransId="{B10AA756-DC0A-4C3C-BF94-699DF820984B}" sibTransId="{247E65C3-0E8D-423B-971A-B8685AB083E5}"/>
    <dgm:cxn modelId="{5EF49754-1F56-8A47-8925-7B54A114D84B}" type="presOf" srcId="{E812BACD-5F88-4F34-9F01-2BBB9447B2FA}" destId="{2A6BE67B-2F3A-40EE-8565-B4BA9745721F}" srcOrd="0" destOrd="0" presId="urn:microsoft.com/office/officeart/2005/8/layout/vList5"/>
    <dgm:cxn modelId="{D4194652-649F-5C4E-AA76-811BB55F55D0}" type="presOf" srcId="{C9FBC20F-BE5F-4686-9917-D9CEC6CBE624}" destId="{63FF650F-43CD-4025-B150-FFDC701C8EF0}" srcOrd="0" destOrd="0" presId="urn:microsoft.com/office/officeart/2005/8/layout/vList5"/>
    <dgm:cxn modelId="{30FECEB5-C1FA-4044-BA72-E4BB72E70D55}" type="presOf" srcId="{D99EB598-7BA1-43FF-90F7-2F7C157CF3E3}" destId="{DE07ACA9-3827-44CE-9089-BA9F1EA8BC29}" srcOrd="0" destOrd="0" presId="urn:microsoft.com/office/officeart/2005/8/layout/vList5"/>
    <dgm:cxn modelId="{9F904FB4-76F4-5349-AC9C-E7A6BD84C8BE}" type="presOf" srcId="{8CE752EE-D9A4-4E45-88CA-48AC42CD47FF}" destId="{F4C9A677-7AEF-4C2C-8D7F-FCAAB8C057A0}" srcOrd="0" destOrd="0" presId="urn:microsoft.com/office/officeart/2005/8/layout/vList5"/>
    <dgm:cxn modelId="{AB49EADB-BDEB-F04F-8B6D-C25806726A12}" type="presParOf" srcId="{2A6BE67B-2F3A-40EE-8565-B4BA9745721F}" destId="{BE8D6B03-0A3C-4946-BDBC-B1636A7A8D97}" srcOrd="0" destOrd="0" presId="urn:microsoft.com/office/officeart/2005/8/layout/vList5"/>
    <dgm:cxn modelId="{32F1CD85-65AA-094B-AB9B-178BBA124B44}" type="presParOf" srcId="{BE8D6B03-0A3C-4946-BDBC-B1636A7A8D97}" destId="{DE07ACA9-3827-44CE-9089-BA9F1EA8BC29}" srcOrd="0" destOrd="0" presId="urn:microsoft.com/office/officeart/2005/8/layout/vList5"/>
    <dgm:cxn modelId="{8605E8B9-1B77-5647-B13E-B30F344ACB5D}" type="presParOf" srcId="{BE8D6B03-0A3C-4946-BDBC-B1636A7A8D97}" destId="{F4C9A677-7AEF-4C2C-8D7F-FCAAB8C057A0}" srcOrd="1" destOrd="0" presId="urn:microsoft.com/office/officeart/2005/8/layout/vList5"/>
    <dgm:cxn modelId="{673857A6-BC51-FB48-8B0F-473489FFFABD}" type="presParOf" srcId="{2A6BE67B-2F3A-40EE-8565-B4BA9745721F}" destId="{E6ADDBC0-4C98-4EDF-85CF-EB56A27F8DC5}" srcOrd="1" destOrd="0" presId="urn:microsoft.com/office/officeart/2005/8/layout/vList5"/>
    <dgm:cxn modelId="{D8FE6861-120A-294C-9586-0DCFC25DED16}" type="presParOf" srcId="{2A6BE67B-2F3A-40EE-8565-B4BA9745721F}" destId="{D42457FE-683B-4320-9485-8B9F16128814}" srcOrd="2" destOrd="0" presId="urn:microsoft.com/office/officeart/2005/8/layout/vList5"/>
    <dgm:cxn modelId="{1C18F03C-B63B-DB45-B659-8F554A4465D7}" type="presParOf" srcId="{D42457FE-683B-4320-9485-8B9F16128814}" destId="{63FF650F-43CD-4025-B150-FFDC701C8EF0}" srcOrd="0" destOrd="0" presId="urn:microsoft.com/office/officeart/2005/8/layout/vList5"/>
    <dgm:cxn modelId="{A93C672B-F731-6C4C-9883-4BA5BA0576EA}" type="presParOf" srcId="{D42457FE-683B-4320-9485-8B9F16128814}" destId="{BBD2D825-7806-4FC8-932B-099B78F6326D}" srcOrd="1" destOrd="0" presId="urn:microsoft.com/office/officeart/2005/8/layout/vList5"/>
    <dgm:cxn modelId="{089A2D94-A821-4346-968F-C525B248CDC3}" type="presParOf" srcId="{2A6BE67B-2F3A-40EE-8565-B4BA9745721F}" destId="{81BF80C4-5CA9-4B37-8AA2-7C648E022365}" srcOrd="3" destOrd="0" presId="urn:microsoft.com/office/officeart/2005/8/layout/vList5"/>
    <dgm:cxn modelId="{934D9569-7717-A644-B1E6-8A66EF036664}" type="presParOf" srcId="{2A6BE67B-2F3A-40EE-8565-B4BA9745721F}" destId="{CD7CA045-1740-40E5-AAF3-8F14EDD07A78}" srcOrd="4" destOrd="0" presId="urn:microsoft.com/office/officeart/2005/8/layout/vList5"/>
    <dgm:cxn modelId="{BBC9D4CE-4DFE-B64C-8E00-559637873429}" type="presParOf" srcId="{CD7CA045-1740-40E5-AAF3-8F14EDD07A78}" destId="{C6B4D433-F0EA-4631-9882-C0E31FAFA90F}" srcOrd="0" destOrd="0" presId="urn:microsoft.com/office/officeart/2005/8/layout/vList5"/>
    <dgm:cxn modelId="{C7AD703B-D17B-9C46-89AA-6AA13C851F92}" type="presParOf" srcId="{CD7CA045-1740-40E5-AAF3-8F14EDD07A78}" destId="{35CDC01F-BE29-4BD4-B59C-3EE38A94D673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12BACD-5F88-4F34-9F01-2BBB9447B2F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9C9F39-C578-4DF4-814F-AF6581BBEA8F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kemampuan mengetahui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berbagai bentuk media yang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berbeda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seperti media cetak,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media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elektronik (media radio, media televisi), media digital (media internet), dan memahami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tujuan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penggunaannya</a:t>
          </a:r>
          <a:endParaRPr lang="en-US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9178895-B26F-4987-A69A-1964B43B3AE7}" type="parTrans" cxnId="{F523DA25-BC36-4D48-AED2-13E5D176C17D}">
      <dgm:prSet/>
      <dgm:spPr/>
      <dgm:t>
        <a:bodyPr/>
        <a:lstStyle/>
        <a:p>
          <a:endParaRPr lang="en-US"/>
        </a:p>
      </dgm:t>
    </dgm:pt>
    <dgm:pt modelId="{F1A902B4-B699-41E4-B986-481D401AE367}" type="sibTrans" cxnId="{F523DA25-BC36-4D48-AED2-13E5D176C17D}">
      <dgm:prSet/>
      <dgm:spPr/>
      <dgm:t>
        <a:bodyPr/>
        <a:lstStyle/>
        <a:p>
          <a:endParaRPr lang="en-US"/>
        </a:p>
      </dgm:t>
    </dgm:pt>
    <dgm:pt modelId="{532A4933-D6FF-4C42-BBEC-798FDB30C855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id-ID" sz="2400" u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Visual </a:t>
          </a:r>
          <a:endParaRPr lang="en-US" sz="2400" u="none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r>
            <a:rPr lang="id-ID" sz="2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4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Visual Literacy</a:t>
          </a:r>
          <a:r>
            <a:rPr lang="id-ID" sz="2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en-US" sz="24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1DB56B1-640F-4361-9EA0-7F8513C462D7}" type="parTrans" cxnId="{5A686A59-A625-47B4-8868-FC2787017257}">
      <dgm:prSet/>
      <dgm:spPr/>
      <dgm:t>
        <a:bodyPr/>
        <a:lstStyle/>
        <a:p>
          <a:endParaRPr lang="en-US"/>
        </a:p>
      </dgm:t>
    </dgm:pt>
    <dgm:pt modelId="{45A795E5-C150-440D-B18C-8B02DC5B576F}" type="sibTrans" cxnId="{5A686A59-A625-47B4-8868-FC2787017257}">
      <dgm:prSet/>
      <dgm:spPr/>
      <dgm:t>
        <a:bodyPr/>
        <a:lstStyle/>
        <a:p>
          <a:endParaRPr lang="en-US"/>
        </a:p>
      </dgm:t>
    </dgm:pt>
    <dgm:pt modelId="{BCCCA0F4-FE64-488A-B62C-A6B154E1F8AA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pemahaman tingkat lanjut antara literasi media dan literasi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teknologi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dengan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memanfaatkan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materi visual dan audio-visual secara kritis dan bermartabat</a:t>
          </a:r>
          <a:r>
            <a:rPr lang="id-ID" sz="1200" dirty="0">
              <a:latin typeface="Tahoma" pitchFamily="34" charset="0"/>
              <a:ea typeface="Tahoma" pitchFamily="34" charset="0"/>
              <a:cs typeface="Tahoma" pitchFamily="34" charset="0"/>
            </a:rPr>
            <a:t>. </a:t>
          </a:r>
          <a:endParaRPr lang="en-US" sz="12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22F12F6-7E6D-4450-8DAB-E1658D7EEDDC}" type="parTrans" cxnId="{850595C1-F707-451D-B27B-A6CE3E239287}">
      <dgm:prSet/>
      <dgm:spPr/>
      <dgm:t>
        <a:bodyPr/>
        <a:lstStyle/>
        <a:p>
          <a:endParaRPr lang="en-US"/>
        </a:p>
      </dgm:t>
    </dgm:pt>
    <dgm:pt modelId="{89181697-E869-4DF9-9A15-6EE01CBB4512}" type="sibTrans" cxnId="{850595C1-F707-451D-B27B-A6CE3E239287}">
      <dgm:prSet/>
      <dgm:spPr/>
      <dgm:t>
        <a:bodyPr/>
        <a:lstStyle/>
        <a:p>
          <a:endParaRPr lang="en-US"/>
        </a:p>
      </dgm:t>
    </dgm:pt>
    <dgm:pt modelId="{C9F93477-2C3F-4C69-8D24-D1F094AD4102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id-ID" sz="2400" u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Media </a:t>
          </a:r>
          <a:endParaRPr lang="en-US" sz="2400" u="none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r>
            <a:rPr lang="id-ID" sz="2400" u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400" i="1" u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Media Literacy</a:t>
          </a:r>
          <a:r>
            <a:rPr lang="id-ID" sz="2400" u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 </a:t>
          </a:r>
          <a:endParaRPr lang="en-US" sz="2400" u="none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B7D4B23-21AD-471F-8681-3CCC3738B095}" type="parTrans" cxnId="{1429DB06-A0E7-41FC-9DD6-95B052E6E67F}">
      <dgm:prSet/>
      <dgm:spPr/>
      <dgm:t>
        <a:bodyPr/>
        <a:lstStyle/>
        <a:p>
          <a:endParaRPr lang="en-US"/>
        </a:p>
      </dgm:t>
    </dgm:pt>
    <dgm:pt modelId="{4E8B67B2-1F67-4314-AE16-B20AC7B734BA}" type="sibTrans" cxnId="{1429DB06-A0E7-41FC-9DD6-95B052E6E67F}">
      <dgm:prSet/>
      <dgm:spPr/>
      <dgm:t>
        <a:bodyPr/>
        <a:lstStyle/>
        <a:p>
          <a:endParaRPr lang="en-US"/>
        </a:p>
      </dgm:t>
    </dgm:pt>
    <dgm:pt modelId="{150DE81D-BC11-42A6-8FAF-6387F563E32D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marL="57150" indent="0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78AD359-D614-43A7-A574-616499260ED3}" type="parTrans" cxnId="{1DD83C1B-517D-42AF-844B-92D32A39CDB4}">
      <dgm:prSet/>
      <dgm:spPr/>
      <dgm:t>
        <a:bodyPr/>
        <a:lstStyle/>
        <a:p>
          <a:endParaRPr lang="en-US"/>
        </a:p>
      </dgm:t>
    </dgm:pt>
    <dgm:pt modelId="{F6BE30B8-63CB-463F-B5D3-17E5B6C4E56A}" type="sibTrans" cxnId="{1DD83C1B-517D-42AF-844B-92D32A39CDB4}">
      <dgm:prSet/>
      <dgm:spPr/>
      <dgm:t>
        <a:bodyPr/>
        <a:lstStyle/>
        <a:p>
          <a:endParaRPr lang="en-US"/>
        </a:p>
      </dgm:t>
    </dgm:pt>
    <dgm:pt modelId="{6FC60AEE-9AE4-4357-81BD-3EE152282CE3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id-ID" sz="2400" u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Teknologi </a:t>
          </a:r>
          <a:endParaRPr lang="en-US" sz="2400" u="none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r>
            <a:rPr lang="id-ID" sz="1800" i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(Technology </a:t>
          </a:r>
          <a:r>
            <a:rPr lang="id-ID" sz="18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Literacy</a:t>
          </a:r>
          <a:r>
            <a:rPr lang="id-ID" sz="1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 </a:t>
          </a:r>
          <a:endParaRPr lang="en-US" sz="18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838DBC7-516F-4EC8-B3D8-075233E434F8}" type="parTrans" cxnId="{B4D59B0F-AF96-440E-96A0-D279E9582E47}">
      <dgm:prSet/>
      <dgm:spPr/>
      <dgm:t>
        <a:bodyPr/>
        <a:lstStyle/>
        <a:p>
          <a:endParaRPr lang="en-US"/>
        </a:p>
      </dgm:t>
    </dgm:pt>
    <dgm:pt modelId="{AD9B994C-99B0-4FAE-AA63-AE89E991A4FB}" type="sibTrans" cxnId="{B4D59B0F-AF96-440E-96A0-D279E9582E47}">
      <dgm:prSet/>
      <dgm:spPr/>
      <dgm:t>
        <a:bodyPr/>
        <a:lstStyle/>
        <a:p>
          <a:endParaRPr lang="en-US"/>
        </a:p>
      </dgm:t>
    </dgm:pt>
    <dgm:pt modelId="{8EE855AD-603E-44C8-BBE4-8503F45B0048}">
      <dgm:prSet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kemampuan memahami kelengkapan yang mengikuti teknologi seperti peranti keras 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000" i="1" dirty="0">
              <a:latin typeface="Tahoma" pitchFamily="34" charset="0"/>
              <a:ea typeface="Tahoma" pitchFamily="34" charset="0"/>
              <a:cs typeface="Tahoma" pitchFamily="34" charset="0"/>
            </a:rPr>
            <a:t>hardware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), peranti lunak (</a:t>
          </a:r>
          <a:r>
            <a:rPr lang="id-ID" sz="2000" i="1" dirty="0">
              <a:latin typeface="Tahoma" pitchFamily="34" charset="0"/>
              <a:ea typeface="Tahoma" pitchFamily="34" charset="0"/>
              <a:cs typeface="Tahoma" pitchFamily="34" charset="0"/>
            </a:rPr>
            <a:t>software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), serta etika dan etiket dalam memanfaatkan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teknologi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. </a:t>
          </a:r>
          <a:endParaRPr lang="en-US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1262E63-B127-4772-9442-88836B104A70}" type="parTrans" cxnId="{8853C9CD-000B-41AF-897D-85763111D1EE}">
      <dgm:prSet/>
      <dgm:spPr/>
      <dgm:t>
        <a:bodyPr/>
        <a:lstStyle/>
        <a:p>
          <a:endParaRPr lang="en-US"/>
        </a:p>
      </dgm:t>
    </dgm:pt>
    <dgm:pt modelId="{945E87CD-989D-427B-935B-C88AD4DF0607}" type="sibTrans" cxnId="{8853C9CD-000B-41AF-897D-85763111D1EE}">
      <dgm:prSet/>
      <dgm:spPr/>
      <dgm:t>
        <a:bodyPr/>
        <a:lstStyle/>
        <a:p>
          <a:endParaRPr lang="en-US"/>
        </a:p>
      </dgm:t>
    </dgm:pt>
    <dgm:pt modelId="{880AE0CE-2421-43FF-8E0D-59B261FC4FEC}">
      <dgm:prSet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kemampuan memahami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teknologi untuk mencetak, mempresentasikan,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dan </a:t>
          </a:r>
          <a:r>
            <a:rPr lang="id-ID" sz="2000" dirty="0">
              <a:latin typeface="Tahoma" pitchFamily="34" charset="0"/>
              <a:ea typeface="Tahoma" pitchFamily="34" charset="0"/>
              <a:cs typeface="Tahoma" pitchFamily="34" charset="0"/>
            </a:rPr>
            <a:t>mengakses internet. </a:t>
          </a:r>
          <a:endParaRPr lang="en-US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9A3EBBE-4FD9-4D88-B8B5-B496E4E160B8}" type="parTrans" cxnId="{011A96DD-0F82-4AE4-90E1-9B6B444E176D}">
      <dgm:prSet/>
      <dgm:spPr/>
      <dgm:t>
        <a:bodyPr/>
        <a:lstStyle/>
        <a:p>
          <a:endParaRPr lang="en-US"/>
        </a:p>
      </dgm:t>
    </dgm:pt>
    <dgm:pt modelId="{0BDA3AA7-68E2-468F-8A19-E4DFD0AF1C32}" type="sibTrans" cxnId="{011A96DD-0F82-4AE4-90E1-9B6B444E176D}">
      <dgm:prSet/>
      <dgm:spPr/>
      <dgm:t>
        <a:bodyPr/>
        <a:lstStyle/>
        <a:p>
          <a:endParaRPr lang="en-US"/>
        </a:p>
      </dgm:t>
    </dgm:pt>
    <dgm:pt modelId="{2A6BE67B-2F3A-40EE-8565-B4BA9745721F}" type="pres">
      <dgm:prSet presAssocID="{E812BACD-5F88-4F34-9F01-2BBB9447B2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3E9764-7E09-4DAC-AE18-BB5C3DE0E161}" type="pres">
      <dgm:prSet presAssocID="{C9F93477-2C3F-4C69-8D24-D1F094AD4102}" presName="linNode" presStyleCnt="0"/>
      <dgm:spPr/>
    </dgm:pt>
    <dgm:pt modelId="{E416F7BE-3E5C-452C-8CA8-DEC42556B31D}" type="pres">
      <dgm:prSet presAssocID="{C9F93477-2C3F-4C69-8D24-D1F094AD4102}" presName="parentText" presStyleLbl="node1" presStyleIdx="0" presStyleCnt="3" custScaleX="59464" custScaleY="57834" custLinFactNeighborX="1429" custLinFactNeighborY="508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7AB412-1F76-4CCE-B1B3-D624479D2A42}" type="pres">
      <dgm:prSet presAssocID="{C9F93477-2C3F-4C69-8D24-D1F094AD4102}" presName="descendantText" presStyleLbl="alignAccFollowNode1" presStyleIdx="0" presStyleCnt="3" custScaleX="122448" custScaleY="56437" custLinFactNeighborX="-340" custLinFactNeighborY="81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7DB2C-1072-44C4-B660-2C0A6901FAC7}" type="pres">
      <dgm:prSet presAssocID="{4E8B67B2-1F67-4314-AE16-B20AC7B734BA}" presName="sp" presStyleCnt="0"/>
      <dgm:spPr/>
    </dgm:pt>
    <dgm:pt modelId="{ABEF1D38-AFC0-4768-AAD1-E33CC9C03F91}" type="pres">
      <dgm:prSet presAssocID="{6FC60AEE-9AE4-4357-81BD-3EE152282CE3}" presName="linNode" presStyleCnt="0"/>
      <dgm:spPr/>
    </dgm:pt>
    <dgm:pt modelId="{D29EC70C-0471-440D-BFF8-57F052281234}" type="pres">
      <dgm:prSet presAssocID="{6FC60AEE-9AE4-4357-81BD-3EE152282CE3}" presName="parentText" presStyleLbl="node1" presStyleIdx="1" presStyleCnt="3" custScaleX="69136" custScaleY="94321" custLinFactNeighborX="-20" custLinFactNeighborY="-396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840C2-5290-4BC3-8742-F2F142927067}" type="pres">
      <dgm:prSet presAssocID="{6FC60AEE-9AE4-4357-81BD-3EE152282CE3}" presName="descendantText" presStyleLbl="alignAccFollowNode1" presStyleIdx="1" presStyleCnt="3" custScaleX="128436" custScaleY="119655" custLinFactNeighborX="-269" custLinFactNeighborY="-51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164B75-38C4-4CB9-BD94-B8D02D397775}" type="pres">
      <dgm:prSet presAssocID="{AD9B994C-99B0-4FAE-AA63-AE89E991A4FB}" presName="sp" presStyleCnt="0"/>
      <dgm:spPr/>
    </dgm:pt>
    <dgm:pt modelId="{2EE992AC-58FC-4F7A-B4FD-803D08CA8041}" type="pres">
      <dgm:prSet presAssocID="{532A4933-D6FF-4C42-BBEC-798FDB30C855}" presName="linNode" presStyleCnt="0"/>
      <dgm:spPr/>
    </dgm:pt>
    <dgm:pt modelId="{E5069CF6-0BE9-402B-BB26-4B4868282545}" type="pres">
      <dgm:prSet presAssocID="{532A4933-D6FF-4C42-BBEC-798FDB30C855}" presName="parentText" presStyleLbl="node1" presStyleIdx="2" presStyleCnt="3" custScaleX="77667" custScaleY="46655" custLinFactNeighborX="1750" custLinFactNeighborY="-1564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7682C-9C09-46D9-B4EE-A983E924F389}" type="pres">
      <dgm:prSet presAssocID="{532A4933-D6FF-4C42-BBEC-798FDB30C855}" presName="descendantText" presStyleLbl="alignAccFollowNode1" presStyleIdx="2" presStyleCnt="3" custScaleX="147527" custScaleY="64481" custLinFactNeighborX="-2097" custLinFactNeighborY="-197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67913A-9473-BE4D-A980-407DE63FB41A}" type="presOf" srcId="{6FC60AEE-9AE4-4357-81BD-3EE152282CE3}" destId="{D29EC70C-0471-440D-BFF8-57F052281234}" srcOrd="0" destOrd="0" presId="urn:microsoft.com/office/officeart/2005/8/layout/vList5"/>
    <dgm:cxn modelId="{F523DA25-BC36-4D48-AED2-13E5D176C17D}" srcId="{C9F93477-2C3F-4C69-8D24-D1F094AD4102}" destId="{439C9F39-C578-4DF4-814F-AF6581BBEA8F}" srcOrd="0" destOrd="0" parTransId="{39178895-B26F-4987-A69A-1964B43B3AE7}" sibTransId="{F1A902B4-B699-41E4-B986-481D401AE367}"/>
    <dgm:cxn modelId="{C6356CAB-1BB3-C748-93E8-AAFFB594BDA9}" type="presOf" srcId="{BCCCA0F4-FE64-488A-B62C-A6B154E1F8AA}" destId="{EDD7682C-9C09-46D9-B4EE-A983E924F389}" srcOrd="0" destOrd="1" presId="urn:microsoft.com/office/officeart/2005/8/layout/vList5"/>
    <dgm:cxn modelId="{850595C1-F707-451D-B27B-A6CE3E239287}" srcId="{532A4933-D6FF-4C42-BBEC-798FDB30C855}" destId="{BCCCA0F4-FE64-488A-B62C-A6B154E1F8AA}" srcOrd="1" destOrd="0" parTransId="{522F12F6-7E6D-4450-8DAB-E1658D7EEDDC}" sibTransId="{89181697-E869-4DF9-9A15-6EE01CBB4512}"/>
    <dgm:cxn modelId="{56278101-D966-C14F-9F3F-601338DCB4B1}" type="presOf" srcId="{8EE855AD-603E-44C8-BBE4-8503F45B0048}" destId="{226840C2-5290-4BC3-8742-F2F142927067}" srcOrd="0" destOrd="0" presId="urn:microsoft.com/office/officeart/2005/8/layout/vList5"/>
    <dgm:cxn modelId="{4AA19349-1955-A24B-900A-E491B68525B0}" type="presOf" srcId="{E812BACD-5F88-4F34-9F01-2BBB9447B2FA}" destId="{2A6BE67B-2F3A-40EE-8565-B4BA9745721F}" srcOrd="0" destOrd="0" presId="urn:microsoft.com/office/officeart/2005/8/layout/vList5"/>
    <dgm:cxn modelId="{1429DB06-A0E7-41FC-9DD6-95B052E6E67F}" srcId="{E812BACD-5F88-4F34-9F01-2BBB9447B2FA}" destId="{C9F93477-2C3F-4C69-8D24-D1F094AD4102}" srcOrd="0" destOrd="0" parTransId="{4B7D4B23-21AD-471F-8681-3CCC3738B095}" sibTransId="{4E8B67B2-1F67-4314-AE16-B20AC7B734BA}"/>
    <dgm:cxn modelId="{1DD83C1B-517D-42AF-844B-92D32A39CDB4}" srcId="{532A4933-D6FF-4C42-BBEC-798FDB30C855}" destId="{150DE81D-BC11-42A6-8FAF-6387F563E32D}" srcOrd="0" destOrd="0" parTransId="{178AD359-D614-43A7-A574-616499260ED3}" sibTransId="{F6BE30B8-63CB-463F-B5D3-17E5B6C4E56A}"/>
    <dgm:cxn modelId="{4CBE1252-4FFB-FB40-9576-F494DB7AC9B9}" type="presOf" srcId="{439C9F39-C578-4DF4-814F-AF6581BBEA8F}" destId="{4F7AB412-1F76-4CCE-B1B3-D624479D2A42}" srcOrd="0" destOrd="0" presId="urn:microsoft.com/office/officeart/2005/8/layout/vList5"/>
    <dgm:cxn modelId="{8853C9CD-000B-41AF-897D-85763111D1EE}" srcId="{6FC60AEE-9AE4-4357-81BD-3EE152282CE3}" destId="{8EE855AD-603E-44C8-BBE4-8503F45B0048}" srcOrd="0" destOrd="0" parTransId="{81262E63-B127-4772-9442-88836B104A70}" sibTransId="{945E87CD-989D-427B-935B-C88AD4DF0607}"/>
    <dgm:cxn modelId="{90C8A721-6FFB-C643-A4C3-E9C5F45979EC}" type="presOf" srcId="{C9F93477-2C3F-4C69-8D24-D1F094AD4102}" destId="{E416F7BE-3E5C-452C-8CA8-DEC42556B31D}" srcOrd="0" destOrd="0" presId="urn:microsoft.com/office/officeart/2005/8/layout/vList5"/>
    <dgm:cxn modelId="{70A4A1C0-7EB9-EB4B-9B08-C6C4C7773741}" type="presOf" srcId="{532A4933-D6FF-4C42-BBEC-798FDB30C855}" destId="{E5069CF6-0BE9-402B-BB26-4B4868282545}" srcOrd="0" destOrd="0" presId="urn:microsoft.com/office/officeart/2005/8/layout/vList5"/>
    <dgm:cxn modelId="{A250E7A4-D333-DE42-8421-A03BF6AC24B9}" type="presOf" srcId="{150DE81D-BC11-42A6-8FAF-6387F563E32D}" destId="{EDD7682C-9C09-46D9-B4EE-A983E924F389}" srcOrd="0" destOrd="0" presId="urn:microsoft.com/office/officeart/2005/8/layout/vList5"/>
    <dgm:cxn modelId="{54149174-62C4-7744-A054-8D428814222F}" type="presOf" srcId="{880AE0CE-2421-43FF-8E0D-59B261FC4FEC}" destId="{226840C2-5290-4BC3-8742-F2F142927067}" srcOrd="0" destOrd="1" presId="urn:microsoft.com/office/officeart/2005/8/layout/vList5"/>
    <dgm:cxn modelId="{011A96DD-0F82-4AE4-90E1-9B6B444E176D}" srcId="{6FC60AEE-9AE4-4357-81BD-3EE152282CE3}" destId="{880AE0CE-2421-43FF-8E0D-59B261FC4FEC}" srcOrd="1" destOrd="0" parTransId="{69A3EBBE-4FD9-4D88-B8B5-B496E4E160B8}" sibTransId="{0BDA3AA7-68E2-468F-8A19-E4DFD0AF1C32}"/>
    <dgm:cxn modelId="{5A686A59-A625-47B4-8868-FC2787017257}" srcId="{E812BACD-5F88-4F34-9F01-2BBB9447B2FA}" destId="{532A4933-D6FF-4C42-BBEC-798FDB30C855}" srcOrd="2" destOrd="0" parTransId="{F1DB56B1-640F-4361-9EA0-7F8513C462D7}" sibTransId="{45A795E5-C150-440D-B18C-8B02DC5B576F}"/>
    <dgm:cxn modelId="{B4D59B0F-AF96-440E-96A0-D279E9582E47}" srcId="{E812BACD-5F88-4F34-9F01-2BBB9447B2FA}" destId="{6FC60AEE-9AE4-4357-81BD-3EE152282CE3}" srcOrd="1" destOrd="0" parTransId="{9838DBC7-516F-4EC8-B3D8-075233E434F8}" sibTransId="{AD9B994C-99B0-4FAE-AA63-AE89E991A4FB}"/>
    <dgm:cxn modelId="{BC8F0E7D-E81A-9540-9B12-91AD50501C41}" type="presParOf" srcId="{2A6BE67B-2F3A-40EE-8565-B4BA9745721F}" destId="{053E9764-7E09-4DAC-AE18-BB5C3DE0E161}" srcOrd="0" destOrd="0" presId="urn:microsoft.com/office/officeart/2005/8/layout/vList5"/>
    <dgm:cxn modelId="{A73C75E1-2F33-4341-BF6D-0FE152395065}" type="presParOf" srcId="{053E9764-7E09-4DAC-AE18-BB5C3DE0E161}" destId="{E416F7BE-3E5C-452C-8CA8-DEC42556B31D}" srcOrd="0" destOrd="0" presId="urn:microsoft.com/office/officeart/2005/8/layout/vList5"/>
    <dgm:cxn modelId="{218FBE50-1DFF-154D-8154-CA23D45F2898}" type="presParOf" srcId="{053E9764-7E09-4DAC-AE18-BB5C3DE0E161}" destId="{4F7AB412-1F76-4CCE-B1B3-D624479D2A42}" srcOrd="1" destOrd="0" presId="urn:microsoft.com/office/officeart/2005/8/layout/vList5"/>
    <dgm:cxn modelId="{890AD21B-2457-9242-8F29-A537C99D20DA}" type="presParOf" srcId="{2A6BE67B-2F3A-40EE-8565-B4BA9745721F}" destId="{0617DB2C-1072-44C4-B660-2C0A6901FAC7}" srcOrd="1" destOrd="0" presId="urn:microsoft.com/office/officeart/2005/8/layout/vList5"/>
    <dgm:cxn modelId="{9BB57304-500F-0D4E-B867-1AEE79CD16DF}" type="presParOf" srcId="{2A6BE67B-2F3A-40EE-8565-B4BA9745721F}" destId="{ABEF1D38-AFC0-4768-AAD1-E33CC9C03F91}" srcOrd="2" destOrd="0" presId="urn:microsoft.com/office/officeart/2005/8/layout/vList5"/>
    <dgm:cxn modelId="{3636DC45-60E5-8F4D-A40D-20F7836BB75A}" type="presParOf" srcId="{ABEF1D38-AFC0-4768-AAD1-E33CC9C03F91}" destId="{D29EC70C-0471-440D-BFF8-57F052281234}" srcOrd="0" destOrd="0" presId="urn:microsoft.com/office/officeart/2005/8/layout/vList5"/>
    <dgm:cxn modelId="{9A4D7AC1-915C-C645-AE6A-4A3EAE10F9A6}" type="presParOf" srcId="{ABEF1D38-AFC0-4768-AAD1-E33CC9C03F91}" destId="{226840C2-5290-4BC3-8742-F2F142927067}" srcOrd="1" destOrd="0" presId="urn:microsoft.com/office/officeart/2005/8/layout/vList5"/>
    <dgm:cxn modelId="{BCE32A36-D269-634F-A61B-FB868501FB7B}" type="presParOf" srcId="{2A6BE67B-2F3A-40EE-8565-B4BA9745721F}" destId="{83164B75-38C4-4CB9-BD94-B8D02D397775}" srcOrd="3" destOrd="0" presId="urn:microsoft.com/office/officeart/2005/8/layout/vList5"/>
    <dgm:cxn modelId="{4DE0138F-D1E6-0546-924E-6798BEAF3751}" type="presParOf" srcId="{2A6BE67B-2F3A-40EE-8565-B4BA9745721F}" destId="{2EE992AC-58FC-4F7A-B4FD-803D08CA8041}" srcOrd="4" destOrd="0" presId="urn:microsoft.com/office/officeart/2005/8/layout/vList5"/>
    <dgm:cxn modelId="{B51EB76C-0DD7-7E4B-913F-F3852CC4565C}" type="presParOf" srcId="{2EE992AC-58FC-4F7A-B4FD-803D08CA8041}" destId="{E5069CF6-0BE9-402B-BB26-4B4868282545}" srcOrd="0" destOrd="0" presId="urn:microsoft.com/office/officeart/2005/8/layout/vList5"/>
    <dgm:cxn modelId="{0DE38284-8C4E-4244-9368-65696B1F6399}" type="presParOf" srcId="{2EE992AC-58FC-4F7A-B4FD-803D08CA8041}" destId="{EDD7682C-9C09-46D9-B4EE-A983E924F389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B6A190-B470-48C4-92EB-36B9A9DEA598}" type="doc">
      <dgm:prSet loTypeId="urn:microsoft.com/office/officeart/2005/8/layout/vList2" loCatId="list" qsTypeId="urn:microsoft.com/office/officeart/2005/8/quickstyle/simple1" qsCatId="simple" csTypeId="urn:microsoft.com/office/officeart/2005/8/colors/colorful1#1" csCatId="colorful" phldr="1"/>
      <dgm:spPr/>
    </dgm:pt>
    <dgm:pt modelId="{FA20CE3B-5385-473C-B592-CCF40E01A6F0}">
      <dgm:prSet phldrT="[Text]" custT="1"/>
      <dgm:spPr/>
      <dgm:t>
        <a:bodyPr/>
        <a:lstStyle/>
        <a:p>
          <a:r>
            <a:rPr lang="en-US" sz="2400" b="1" dirty="0"/>
            <a:t>Sesuai dengan tahapan perkembangan peserta didik  berdasarkan karakteristiknya</a:t>
          </a:r>
        </a:p>
      </dgm:t>
    </dgm:pt>
    <dgm:pt modelId="{4D455358-6F0E-41DF-8056-2F88E409B4E6}" type="parTrans" cxnId="{6C98F22B-CDB7-4E36-BDB5-A58F55D64916}">
      <dgm:prSet/>
      <dgm:spPr/>
      <dgm:t>
        <a:bodyPr/>
        <a:lstStyle/>
        <a:p>
          <a:endParaRPr lang="en-US"/>
        </a:p>
      </dgm:t>
    </dgm:pt>
    <dgm:pt modelId="{C77C9A0A-94BB-4565-A0A2-0B9CBE59518D}" type="sibTrans" cxnId="{6C98F22B-CDB7-4E36-BDB5-A58F55D64916}">
      <dgm:prSet/>
      <dgm:spPr/>
      <dgm:t>
        <a:bodyPr/>
        <a:lstStyle/>
        <a:p>
          <a:endParaRPr lang="en-US"/>
        </a:p>
      </dgm:t>
    </dgm:pt>
    <dgm:pt modelId="{097E070C-422F-4DF1-98CC-5F915B3D5FBA}">
      <dgm:prSet phldrT="[Text]" custT="1"/>
      <dgm:spPr/>
      <dgm:t>
        <a:bodyPr/>
        <a:lstStyle/>
        <a:p>
          <a:r>
            <a:rPr lang="en-US" sz="2400" b="1" dirty="0"/>
            <a:t>Dilaksanakan secara berimbang; menggunakan berbagai ragam teks dan memperhatikan kebutuhan peserta didik</a:t>
          </a:r>
        </a:p>
      </dgm:t>
    </dgm:pt>
    <dgm:pt modelId="{40491E7E-F4A7-4815-A9E0-6DC0CFA661BB}" type="parTrans" cxnId="{2EF12807-140D-4999-ADBA-EFC71EC7E196}">
      <dgm:prSet/>
      <dgm:spPr/>
      <dgm:t>
        <a:bodyPr/>
        <a:lstStyle/>
        <a:p>
          <a:endParaRPr lang="en-US"/>
        </a:p>
      </dgm:t>
    </dgm:pt>
    <dgm:pt modelId="{C41999C0-F7AE-4E0B-9E4E-535E4D892BA3}" type="sibTrans" cxnId="{2EF12807-140D-4999-ADBA-EFC71EC7E196}">
      <dgm:prSet/>
      <dgm:spPr/>
      <dgm:t>
        <a:bodyPr/>
        <a:lstStyle/>
        <a:p>
          <a:endParaRPr lang="en-US"/>
        </a:p>
      </dgm:t>
    </dgm:pt>
    <dgm:pt modelId="{DB77F6CD-DF40-44A8-867A-46AFB0AFD7AE}">
      <dgm:prSet phldrT="[Text]" custT="1"/>
      <dgm:spPr/>
      <dgm:t>
        <a:bodyPr/>
        <a:lstStyle/>
        <a:p>
          <a:r>
            <a:rPr lang="en-US" sz="2400" b="1" dirty="0"/>
            <a:t>Berlangsung secara terintegrasi dan holistik di semua area kurikulum</a:t>
          </a:r>
        </a:p>
      </dgm:t>
    </dgm:pt>
    <dgm:pt modelId="{E09DCB1B-2AFC-45CA-9157-8B918E5B5A3F}" type="parTrans" cxnId="{9339CE68-0ED7-47B4-94FB-61924F321FFE}">
      <dgm:prSet/>
      <dgm:spPr/>
      <dgm:t>
        <a:bodyPr/>
        <a:lstStyle/>
        <a:p>
          <a:endParaRPr lang="en-US"/>
        </a:p>
      </dgm:t>
    </dgm:pt>
    <dgm:pt modelId="{AEF11790-CB4D-41DB-853E-48CF1AE90EBF}" type="sibTrans" cxnId="{9339CE68-0ED7-47B4-94FB-61924F321FFE}">
      <dgm:prSet/>
      <dgm:spPr/>
      <dgm:t>
        <a:bodyPr/>
        <a:lstStyle/>
        <a:p>
          <a:endParaRPr lang="en-US"/>
        </a:p>
      </dgm:t>
    </dgm:pt>
    <dgm:pt modelId="{468272BE-26D3-4148-BC43-83FA845917EE}">
      <dgm:prSet phldrT="[Text]" custT="1"/>
      <dgm:spPr/>
      <dgm:t>
        <a:bodyPr/>
        <a:lstStyle/>
        <a:p>
          <a:r>
            <a:rPr lang="en-US" sz="2400" b="1" dirty="0"/>
            <a:t>Kegiatan literasi dilakukan secara berkelanjutan</a:t>
          </a:r>
        </a:p>
      </dgm:t>
    </dgm:pt>
    <dgm:pt modelId="{46DC1BDE-D403-4042-8407-E81D64C627E1}" type="parTrans" cxnId="{97310A0E-88A8-458C-AB13-7DB802A4574A}">
      <dgm:prSet/>
      <dgm:spPr/>
      <dgm:t>
        <a:bodyPr/>
        <a:lstStyle/>
        <a:p>
          <a:endParaRPr lang="en-US"/>
        </a:p>
      </dgm:t>
    </dgm:pt>
    <dgm:pt modelId="{BAE9810B-25A6-4FEC-B383-6A7EEE13F2DC}" type="sibTrans" cxnId="{97310A0E-88A8-458C-AB13-7DB802A4574A}">
      <dgm:prSet/>
      <dgm:spPr/>
      <dgm:t>
        <a:bodyPr/>
        <a:lstStyle/>
        <a:p>
          <a:endParaRPr lang="en-US"/>
        </a:p>
      </dgm:t>
    </dgm:pt>
    <dgm:pt modelId="{7E5D9C7F-AB90-44A8-A2C9-7034BC2DC38B}">
      <dgm:prSet phldrT="[Text]" custT="1"/>
      <dgm:spPr/>
      <dgm:t>
        <a:bodyPr/>
        <a:lstStyle/>
        <a:p>
          <a:r>
            <a:rPr lang="en-US" sz="2400" b="1" dirty="0"/>
            <a:t>Melibatkan kegiatan </a:t>
          </a:r>
          <a:r>
            <a:rPr lang="en-US" sz="2400" b="1" dirty="0" err="1" smtClean="0"/>
            <a:t>kecakapan</a:t>
          </a:r>
          <a:r>
            <a:rPr lang="en-US" sz="2400" b="1" dirty="0" smtClean="0"/>
            <a:t> </a:t>
          </a:r>
          <a:r>
            <a:rPr lang="en-US" sz="2400" b="1" dirty="0" err="1" smtClean="0"/>
            <a:t>berkomunikasi</a:t>
          </a:r>
          <a:r>
            <a:rPr lang="en-US" sz="2400" b="1" dirty="0" smtClean="0"/>
            <a:t> </a:t>
          </a:r>
          <a:r>
            <a:rPr lang="en-US" sz="2400" b="1" dirty="0" err="1" smtClean="0"/>
            <a:t>lisan</a:t>
          </a:r>
          <a:endParaRPr lang="en-US" sz="2400" b="1" dirty="0"/>
        </a:p>
      </dgm:t>
    </dgm:pt>
    <dgm:pt modelId="{98D64AF7-91A5-460E-BC6F-7612829A7F88}" type="parTrans" cxnId="{44CECED7-0F2C-4950-9A3D-1DB2A7F8C7A9}">
      <dgm:prSet/>
      <dgm:spPr/>
      <dgm:t>
        <a:bodyPr/>
        <a:lstStyle/>
        <a:p>
          <a:endParaRPr lang="en-US"/>
        </a:p>
      </dgm:t>
    </dgm:pt>
    <dgm:pt modelId="{F87AEF56-7871-4BFA-9F34-06560F340112}" type="sibTrans" cxnId="{44CECED7-0F2C-4950-9A3D-1DB2A7F8C7A9}">
      <dgm:prSet/>
      <dgm:spPr/>
      <dgm:t>
        <a:bodyPr/>
        <a:lstStyle/>
        <a:p>
          <a:endParaRPr lang="en-US"/>
        </a:p>
      </dgm:t>
    </dgm:pt>
    <dgm:pt modelId="{CFFA9422-42CC-4ABB-8C5B-B4B2D0C83DCA}">
      <dgm:prSet phldrT="[Text]" custT="1"/>
      <dgm:spPr/>
      <dgm:t>
        <a:bodyPr/>
        <a:lstStyle/>
        <a:p>
          <a:r>
            <a:rPr lang="en-US" sz="2400" b="1" dirty="0"/>
            <a:t>Mempertimbangkan keberagaman </a:t>
          </a:r>
        </a:p>
      </dgm:t>
    </dgm:pt>
    <dgm:pt modelId="{EFFE14A1-4B84-4FAD-BB10-6A169948B8E1}" type="parTrans" cxnId="{06EBD37E-2569-47B7-B2D3-30A4D650790A}">
      <dgm:prSet/>
      <dgm:spPr/>
      <dgm:t>
        <a:bodyPr/>
        <a:lstStyle/>
        <a:p>
          <a:endParaRPr lang="en-US"/>
        </a:p>
      </dgm:t>
    </dgm:pt>
    <dgm:pt modelId="{D4487EB5-89AB-416E-970F-D193DB7C0DFC}" type="sibTrans" cxnId="{06EBD37E-2569-47B7-B2D3-30A4D650790A}">
      <dgm:prSet/>
      <dgm:spPr/>
      <dgm:t>
        <a:bodyPr/>
        <a:lstStyle/>
        <a:p>
          <a:endParaRPr lang="en-US"/>
        </a:p>
      </dgm:t>
    </dgm:pt>
    <dgm:pt modelId="{F3774E76-25C5-4417-B6FE-2661744630DA}" type="pres">
      <dgm:prSet presAssocID="{ACB6A190-B470-48C4-92EB-36B9A9DEA598}" presName="linear" presStyleCnt="0">
        <dgm:presLayoutVars>
          <dgm:animLvl val="lvl"/>
          <dgm:resizeHandles val="exact"/>
        </dgm:presLayoutVars>
      </dgm:prSet>
      <dgm:spPr/>
    </dgm:pt>
    <dgm:pt modelId="{1E746152-B684-4D9E-B603-206096244616}" type="pres">
      <dgm:prSet presAssocID="{FA20CE3B-5385-473C-B592-CCF40E01A6F0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95A8E6-3469-45B0-B447-C15690731FCD}" type="pres">
      <dgm:prSet presAssocID="{C77C9A0A-94BB-4565-A0A2-0B9CBE59518D}" presName="spacer" presStyleCnt="0"/>
      <dgm:spPr/>
    </dgm:pt>
    <dgm:pt modelId="{DC0BB7C7-16C7-40CC-BAB6-B1D34659F01F}" type="pres">
      <dgm:prSet presAssocID="{097E070C-422F-4DF1-98CC-5F915B3D5FB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1BA67-2309-4BBB-BB8A-39FC209AFD9F}" type="pres">
      <dgm:prSet presAssocID="{C41999C0-F7AE-4E0B-9E4E-535E4D892BA3}" presName="spacer" presStyleCnt="0"/>
      <dgm:spPr/>
    </dgm:pt>
    <dgm:pt modelId="{7016FF4B-1CD2-428C-AE58-13346021A787}" type="pres">
      <dgm:prSet presAssocID="{DB77F6CD-DF40-44A8-867A-46AFB0AFD7AE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D25252-2948-447E-A9A9-F4600B203205}" type="pres">
      <dgm:prSet presAssocID="{AEF11790-CB4D-41DB-853E-48CF1AE90EBF}" presName="spacer" presStyleCnt="0"/>
      <dgm:spPr/>
    </dgm:pt>
    <dgm:pt modelId="{B54A3232-EA4E-4DD8-BDA7-8401993085EA}" type="pres">
      <dgm:prSet presAssocID="{468272BE-26D3-4148-BC43-83FA845917EE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811F86-2E50-4643-9913-CEDCBE246A23}" type="pres">
      <dgm:prSet presAssocID="{BAE9810B-25A6-4FEC-B383-6A7EEE13F2DC}" presName="spacer" presStyleCnt="0"/>
      <dgm:spPr/>
    </dgm:pt>
    <dgm:pt modelId="{5E985CB7-04D8-4AD8-ACAF-086764F43562}" type="pres">
      <dgm:prSet presAssocID="{7E5D9C7F-AB90-44A8-A2C9-7034BC2DC38B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2BB9E0-F830-408C-ABBC-9022BD7F4C29}" type="pres">
      <dgm:prSet presAssocID="{F87AEF56-7871-4BFA-9F34-06560F340112}" presName="spacer" presStyleCnt="0"/>
      <dgm:spPr/>
    </dgm:pt>
    <dgm:pt modelId="{AAFA66DD-8FCE-4949-B10E-99F7C103CCC1}" type="pres">
      <dgm:prSet presAssocID="{CFFA9422-42CC-4ABB-8C5B-B4B2D0C83DCA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B1DD80-3824-4B4E-A0EC-0A77C64D67B2}" type="presOf" srcId="{7E5D9C7F-AB90-44A8-A2C9-7034BC2DC38B}" destId="{5E985CB7-04D8-4AD8-ACAF-086764F43562}" srcOrd="0" destOrd="0" presId="urn:microsoft.com/office/officeart/2005/8/layout/vList2"/>
    <dgm:cxn modelId="{32E8A881-916C-E040-BEE1-81046C1EBCF4}" type="presOf" srcId="{CFFA9422-42CC-4ABB-8C5B-B4B2D0C83DCA}" destId="{AAFA66DD-8FCE-4949-B10E-99F7C103CCC1}" srcOrd="0" destOrd="0" presId="urn:microsoft.com/office/officeart/2005/8/layout/vList2"/>
    <dgm:cxn modelId="{06EBD37E-2569-47B7-B2D3-30A4D650790A}" srcId="{ACB6A190-B470-48C4-92EB-36B9A9DEA598}" destId="{CFFA9422-42CC-4ABB-8C5B-B4B2D0C83DCA}" srcOrd="5" destOrd="0" parTransId="{EFFE14A1-4B84-4FAD-BB10-6A169948B8E1}" sibTransId="{D4487EB5-89AB-416E-970F-D193DB7C0DFC}"/>
    <dgm:cxn modelId="{A236871B-4492-3F4F-AA49-BC057141EF2E}" type="presOf" srcId="{DB77F6CD-DF40-44A8-867A-46AFB0AFD7AE}" destId="{7016FF4B-1CD2-428C-AE58-13346021A787}" srcOrd="0" destOrd="0" presId="urn:microsoft.com/office/officeart/2005/8/layout/vList2"/>
    <dgm:cxn modelId="{E9DD409C-4C95-E640-A2FD-A6710EE498F3}" type="presOf" srcId="{097E070C-422F-4DF1-98CC-5F915B3D5FBA}" destId="{DC0BB7C7-16C7-40CC-BAB6-B1D34659F01F}" srcOrd="0" destOrd="0" presId="urn:microsoft.com/office/officeart/2005/8/layout/vList2"/>
    <dgm:cxn modelId="{9339CE68-0ED7-47B4-94FB-61924F321FFE}" srcId="{ACB6A190-B470-48C4-92EB-36B9A9DEA598}" destId="{DB77F6CD-DF40-44A8-867A-46AFB0AFD7AE}" srcOrd="2" destOrd="0" parTransId="{E09DCB1B-2AFC-45CA-9157-8B918E5B5A3F}" sibTransId="{AEF11790-CB4D-41DB-853E-48CF1AE90EBF}"/>
    <dgm:cxn modelId="{97310A0E-88A8-458C-AB13-7DB802A4574A}" srcId="{ACB6A190-B470-48C4-92EB-36B9A9DEA598}" destId="{468272BE-26D3-4148-BC43-83FA845917EE}" srcOrd="3" destOrd="0" parTransId="{46DC1BDE-D403-4042-8407-E81D64C627E1}" sibTransId="{BAE9810B-25A6-4FEC-B383-6A7EEE13F2DC}"/>
    <dgm:cxn modelId="{E4A1F470-8AF4-6643-B4AD-82654813EF04}" type="presOf" srcId="{468272BE-26D3-4148-BC43-83FA845917EE}" destId="{B54A3232-EA4E-4DD8-BDA7-8401993085EA}" srcOrd="0" destOrd="0" presId="urn:microsoft.com/office/officeart/2005/8/layout/vList2"/>
    <dgm:cxn modelId="{E66B2E52-704B-E142-89BC-C4AD6191ABCE}" type="presOf" srcId="{FA20CE3B-5385-473C-B592-CCF40E01A6F0}" destId="{1E746152-B684-4D9E-B603-206096244616}" srcOrd="0" destOrd="0" presId="urn:microsoft.com/office/officeart/2005/8/layout/vList2"/>
    <dgm:cxn modelId="{44CECED7-0F2C-4950-9A3D-1DB2A7F8C7A9}" srcId="{ACB6A190-B470-48C4-92EB-36B9A9DEA598}" destId="{7E5D9C7F-AB90-44A8-A2C9-7034BC2DC38B}" srcOrd="4" destOrd="0" parTransId="{98D64AF7-91A5-460E-BC6F-7612829A7F88}" sibTransId="{F87AEF56-7871-4BFA-9F34-06560F340112}"/>
    <dgm:cxn modelId="{6C98F22B-CDB7-4E36-BDB5-A58F55D64916}" srcId="{ACB6A190-B470-48C4-92EB-36B9A9DEA598}" destId="{FA20CE3B-5385-473C-B592-CCF40E01A6F0}" srcOrd="0" destOrd="0" parTransId="{4D455358-6F0E-41DF-8056-2F88E409B4E6}" sibTransId="{C77C9A0A-94BB-4565-A0A2-0B9CBE59518D}"/>
    <dgm:cxn modelId="{2EF12807-140D-4999-ADBA-EFC71EC7E196}" srcId="{ACB6A190-B470-48C4-92EB-36B9A9DEA598}" destId="{097E070C-422F-4DF1-98CC-5F915B3D5FBA}" srcOrd="1" destOrd="0" parTransId="{40491E7E-F4A7-4815-A9E0-6DC0CFA661BB}" sibTransId="{C41999C0-F7AE-4E0B-9E4E-535E4D892BA3}"/>
    <dgm:cxn modelId="{67D61048-712B-4844-93F3-26978FA2D6DF}" type="presOf" srcId="{ACB6A190-B470-48C4-92EB-36B9A9DEA598}" destId="{F3774E76-25C5-4417-B6FE-2661744630DA}" srcOrd="0" destOrd="0" presId="urn:microsoft.com/office/officeart/2005/8/layout/vList2"/>
    <dgm:cxn modelId="{D088A4B2-A805-244C-82C2-C483120C9ED8}" type="presParOf" srcId="{F3774E76-25C5-4417-B6FE-2661744630DA}" destId="{1E746152-B684-4D9E-B603-206096244616}" srcOrd="0" destOrd="0" presId="urn:microsoft.com/office/officeart/2005/8/layout/vList2"/>
    <dgm:cxn modelId="{73E10F0B-7A23-C14E-8F02-7E744C051BDA}" type="presParOf" srcId="{F3774E76-25C5-4417-B6FE-2661744630DA}" destId="{B995A8E6-3469-45B0-B447-C15690731FCD}" srcOrd="1" destOrd="0" presId="urn:microsoft.com/office/officeart/2005/8/layout/vList2"/>
    <dgm:cxn modelId="{CE060DB0-8344-9641-B730-EC242364621C}" type="presParOf" srcId="{F3774E76-25C5-4417-B6FE-2661744630DA}" destId="{DC0BB7C7-16C7-40CC-BAB6-B1D34659F01F}" srcOrd="2" destOrd="0" presId="urn:microsoft.com/office/officeart/2005/8/layout/vList2"/>
    <dgm:cxn modelId="{15BED1B3-0D68-3140-ADE6-AB5481AEC043}" type="presParOf" srcId="{F3774E76-25C5-4417-B6FE-2661744630DA}" destId="{3811BA67-2309-4BBB-BB8A-39FC209AFD9F}" srcOrd="3" destOrd="0" presId="urn:microsoft.com/office/officeart/2005/8/layout/vList2"/>
    <dgm:cxn modelId="{7E1BE0ED-7163-2741-8EE6-7B66258651EB}" type="presParOf" srcId="{F3774E76-25C5-4417-B6FE-2661744630DA}" destId="{7016FF4B-1CD2-428C-AE58-13346021A787}" srcOrd="4" destOrd="0" presId="urn:microsoft.com/office/officeart/2005/8/layout/vList2"/>
    <dgm:cxn modelId="{4B5D6A14-6E81-9A4F-A932-6198784DBD03}" type="presParOf" srcId="{F3774E76-25C5-4417-B6FE-2661744630DA}" destId="{0DD25252-2948-447E-A9A9-F4600B203205}" srcOrd="5" destOrd="0" presId="urn:microsoft.com/office/officeart/2005/8/layout/vList2"/>
    <dgm:cxn modelId="{F2E9A510-CC54-DD49-91C1-CF8B17184729}" type="presParOf" srcId="{F3774E76-25C5-4417-B6FE-2661744630DA}" destId="{B54A3232-EA4E-4DD8-BDA7-8401993085EA}" srcOrd="6" destOrd="0" presId="urn:microsoft.com/office/officeart/2005/8/layout/vList2"/>
    <dgm:cxn modelId="{9E74FCEE-4B2A-7343-9438-2E5F8CFFEFF6}" type="presParOf" srcId="{F3774E76-25C5-4417-B6FE-2661744630DA}" destId="{63811F86-2E50-4643-9913-CEDCBE246A23}" srcOrd="7" destOrd="0" presId="urn:microsoft.com/office/officeart/2005/8/layout/vList2"/>
    <dgm:cxn modelId="{46C4AF9A-4DDB-E44E-9AB8-7C7723A50714}" type="presParOf" srcId="{F3774E76-25C5-4417-B6FE-2661744630DA}" destId="{5E985CB7-04D8-4AD8-ACAF-086764F43562}" srcOrd="8" destOrd="0" presId="urn:microsoft.com/office/officeart/2005/8/layout/vList2"/>
    <dgm:cxn modelId="{B6887F54-E327-D54E-9485-B1E1363BD8C7}" type="presParOf" srcId="{F3774E76-25C5-4417-B6FE-2661744630DA}" destId="{BB2BB9E0-F830-408C-ABBC-9022BD7F4C29}" srcOrd="9" destOrd="0" presId="urn:microsoft.com/office/officeart/2005/8/layout/vList2"/>
    <dgm:cxn modelId="{E52BF36B-7874-414F-94E0-D2C5AF0C97DA}" type="presParOf" srcId="{F3774E76-25C5-4417-B6FE-2661744630DA}" destId="{AAFA66DD-8FCE-4949-B10E-99F7C103CCC1}" srcOrd="1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F65FE0-E17D-4F88-8D79-6BA5631DEB82}" type="doc">
      <dgm:prSet loTypeId="urn:microsoft.com/office/officeart/2005/8/layout/default#1" loCatId="list" qsTypeId="urn:microsoft.com/office/officeart/2005/8/quickstyle/simple5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A2D38441-CF77-40D6-8D5A-952F9483E040}">
      <dgm:prSet custT="1"/>
      <dgm:spPr/>
      <dgm:t>
        <a:bodyPr/>
        <a:lstStyle/>
        <a:p>
          <a:r>
            <a:rPr lang="en-US" sz="24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mengondisikan</a:t>
          </a:r>
          <a:r>
            <a: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l</a:t>
          </a:r>
          <a:r>
            <a:rPr lang="id-ID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ingkungan fisik ramah literasi</a:t>
          </a:r>
          <a:endParaRPr lang="en-US" sz="2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58AE642-F1A9-4E55-876A-C1476919967E}" type="parTrans" cxnId="{0DDBF17A-1604-4F43-816A-0DC4DFD6004E}">
      <dgm:prSet/>
      <dgm:spPr/>
      <dgm:t>
        <a:bodyPr/>
        <a:lstStyle/>
        <a:p>
          <a:endParaRPr lang="en-US"/>
        </a:p>
      </dgm:t>
    </dgm:pt>
    <dgm:pt modelId="{15F2FE48-EF69-4214-A053-5DAA008CBF0F}" type="sibTrans" cxnId="{0DDBF17A-1604-4F43-816A-0DC4DFD6004E}">
      <dgm:prSet/>
      <dgm:spPr/>
      <dgm:t>
        <a:bodyPr/>
        <a:lstStyle/>
        <a:p>
          <a:endParaRPr lang="en-US"/>
        </a:p>
      </dgm:t>
    </dgm:pt>
    <dgm:pt modelId="{F192666C-32CD-494F-92CD-F3E74379A1ED}">
      <dgm:prSet custT="1"/>
      <dgm:spPr/>
      <dgm:t>
        <a:bodyPr/>
        <a:lstStyle/>
        <a:p>
          <a:r>
            <a:rPr lang="en-US" sz="24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mengupayakan</a:t>
          </a:r>
          <a:r>
            <a: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l</a:t>
          </a:r>
          <a:r>
            <a:rPr lang="id-ID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ingkungan sosial </a:t>
          </a:r>
          <a:r>
            <a:rPr lang="id-ID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 </a:t>
          </a:r>
          <a:r>
            <a:rPr lang="id-ID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afektif</a:t>
          </a:r>
          <a:endParaRPr lang="en-US" sz="2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DFB2EDD-6C27-4FA0-A24E-8D7EEA23F9DE}" type="parTrans" cxnId="{A2789BF5-5D23-475E-A8B9-F1421B03D6CA}">
      <dgm:prSet/>
      <dgm:spPr/>
      <dgm:t>
        <a:bodyPr/>
        <a:lstStyle/>
        <a:p>
          <a:endParaRPr lang="en-US"/>
        </a:p>
      </dgm:t>
    </dgm:pt>
    <dgm:pt modelId="{0F9E124F-81AE-4EEB-B929-2E636CD3B1BA}" type="sibTrans" cxnId="{A2789BF5-5D23-475E-A8B9-F1421B03D6CA}">
      <dgm:prSet/>
      <dgm:spPr/>
      <dgm:t>
        <a:bodyPr/>
        <a:lstStyle/>
        <a:p>
          <a:endParaRPr lang="en-US"/>
        </a:p>
      </dgm:t>
    </dgm:pt>
    <dgm:pt modelId="{BDA01E33-4863-4D40-8877-575D13EF53E4}">
      <dgm:prSet custT="1"/>
      <dgm:spPr/>
      <dgm:t>
        <a:bodyPr/>
        <a:lstStyle/>
        <a:p>
          <a:r>
            <a:rPr lang="en-US" sz="24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mengupayakan</a:t>
          </a:r>
          <a:r>
            <a: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sekolah 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sebagai </a:t>
          </a:r>
          <a:r>
            <a: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</a:t>
          </a:r>
          <a:r>
            <a:rPr lang="id-ID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ingkungan akademik</a:t>
          </a:r>
          <a:r>
            <a:rPr lang="en-US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yang </a:t>
          </a:r>
          <a:r>
            <a:rPr lang="en-US" sz="24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literat</a:t>
          </a:r>
          <a:endParaRPr lang="en-US" sz="2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704D803-7C98-40FB-A317-2BEC741AB4DC}" type="parTrans" cxnId="{CD9E6504-0934-4279-87B7-334A58749412}">
      <dgm:prSet/>
      <dgm:spPr/>
      <dgm:t>
        <a:bodyPr/>
        <a:lstStyle/>
        <a:p>
          <a:endParaRPr lang="en-US"/>
        </a:p>
      </dgm:t>
    </dgm:pt>
    <dgm:pt modelId="{88300E0C-AE77-482B-8B7A-4F36C2213B9A}" type="sibTrans" cxnId="{CD9E6504-0934-4279-87B7-334A58749412}">
      <dgm:prSet/>
      <dgm:spPr/>
      <dgm:t>
        <a:bodyPr/>
        <a:lstStyle/>
        <a:p>
          <a:endParaRPr lang="en-US"/>
        </a:p>
      </dgm:t>
    </dgm:pt>
    <dgm:pt modelId="{EB872B84-7D46-44C4-8408-EEDFF4C99462}" type="pres">
      <dgm:prSet presAssocID="{6EF65FE0-E17D-4F88-8D79-6BA5631DEB8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59A4BB-09BA-4163-AE33-13D8EC3390C1}" type="pres">
      <dgm:prSet presAssocID="{A2D38441-CF77-40D6-8D5A-952F9483E04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203983-F2DF-473E-8374-0188AFCCBB6A}" type="pres">
      <dgm:prSet presAssocID="{15F2FE48-EF69-4214-A053-5DAA008CBF0F}" presName="sibTrans" presStyleCnt="0"/>
      <dgm:spPr/>
    </dgm:pt>
    <dgm:pt modelId="{48113A41-F56B-4429-90AE-02622A718C13}" type="pres">
      <dgm:prSet presAssocID="{F192666C-32CD-494F-92CD-F3E74379A1E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2BC792-B691-402D-AB00-A1050D1F9E6F}" type="pres">
      <dgm:prSet presAssocID="{0F9E124F-81AE-4EEB-B929-2E636CD3B1BA}" presName="sibTrans" presStyleCnt="0"/>
      <dgm:spPr/>
    </dgm:pt>
    <dgm:pt modelId="{E0C979C6-34B9-4FF4-88C4-145B30BFDA9E}" type="pres">
      <dgm:prSet presAssocID="{BDA01E33-4863-4D40-8877-575D13EF53E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789BF5-5D23-475E-A8B9-F1421B03D6CA}" srcId="{6EF65FE0-E17D-4F88-8D79-6BA5631DEB82}" destId="{F192666C-32CD-494F-92CD-F3E74379A1ED}" srcOrd="1" destOrd="0" parTransId="{DDFB2EDD-6C27-4FA0-A24E-8D7EEA23F9DE}" sibTransId="{0F9E124F-81AE-4EEB-B929-2E636CD3B1BA}"/>
    <dgm:cxn modelId="{C0712EAB-57E1-7E47-9A4F-F89A235A7F52}" type="presOf" srcId="{BDA01E33-4863-4D40-8877-575D13EF53E4}" destId="{E0C979C6-34B9-4FF4-88C4-145B30BFDA9E}" srcOrd="0" destOrd="0" presId="urn:microsoft.com/office/officeart/2005/8/layout/default#1"/>
    <dgm:cxn modelId="{0DDBF17A-1604-4F43-816A-0DC4DFD6004E}" srcId="{6EF65FE0-E17D-4F88-8D79-6BA5631DEB82}" destId="{A2D38441-CF77-40D6-8D5A-952F9483E040}" srcOrd="0" destOrd="0" parTransId="{C58AE642-F1A9-4E55-876A-C1476919967E}" sibTransId="{15F2FE48-EF69-4214-A053-5DAA008CBF0F}"/>
    <dgm:cxn modelId="{214A8795-80BB-4544-A825-EF57F904740D}" type="presOf" srcId="{6EF65FE0-E17D-4F88-8D79-6BA5631DEB82}" destId="{EB872B84-7D46-44C4-8408-EEDFF4C99462}" srcOrd="0" destOrd="0" presId="urn:microsoft.com/office/officeart/2005/8/layout/default#1"/>
    <dgm:cxn modelId="{6A5DDCD5-EE68-154A-9F38-95D8B57E6DB9}" type="presOf" srcId="{F192666C-32CD-494F-92CD-F3E74379A1ED}" destId="{48113A41-F56B-4429-90AE-02622A718C13}" srcOrd="0" destOrd="0" presId="urn:microsoft.com/office/officeart/2005/8/layout/default#1"/>
    <dgm:cxn modelId="{CD9E6504-0934-4279-87B7-334A58749412}" srcId="{6EF65FE0-E17D-4F88-8D79-6BA5631DEB82}" destId="{BDA01E33-4863-4D40-8877-575D13EF53E4}" srcOrd="2" destOrd="0" parTransId="{7704D803-7C98-40FB-A317-2BEC741AB4DC}" sibTransId="{88300E0C-AE77-482B-8B7A-4F36C2213B9A}"/>
    <dgm:cxn modelId="{2D57763D-47EC-4F4A-BFB3-0BB55D1D141F}" type="presOf" srcId="{A2D38441-CF77-40D6-8D5A-952F9483E040}" destId="{DF59A4BB-09BA-4163-AE33-13D8EC3390C1}" srcOrd="0" destOrd="0" presId="urn:microsoft.com/office/officeart/2005/8/layout/default#1"/>
    <dgm:cxn modelId="{786CA722-F689-3A49-A5A4-C3FD750F55B5}" type="presParOf" srcId="{EB872B84-7D46-44C4-8408-EEDFF4C99462}" destId="{DF59A4BB-09BA-4163-AE33-13D8EC3390C1}" srcOrd="0" destOrd="0" presId="urn:microsoft.com/office/officeart/2005/8/layout/default#1"/>
    <dgm:cxn modelId="{38370A7C-E40B-1A48-86E5-FD8B05D62AB0}" type="presParOf" srcId="{EB872B84-7D46-44C4-8408-EEDFF4C99462}" destId="{C1203983-F2DF-473E-8374-0188AFCCBB6A}" srcOrd="1" destOrd="0" presId="urn:microsoft.com/office/officeart/2005/8/layout/default#1"/>
    <dgm:cxn modelId="{EC71F962-203A-DF44-81F4-B6C130C6E7EC}" type="presParOf" srcId="{EB872B84-7D46-44C4-8408-EEDFF4C99462}" destId="{48113A41-F56B-4429-90AE-02622A718C13}" srcOrd="2" destOrd="0" presId="urn:microsoft.com/office/officeart/2005/8/layout/default#1"/>
    <dgm:cxn modelId="{A789FCC0-4F37-B547-BD07-015A9AD750CD}" type="presParOf" srcId="{EB872B84-7D46-44C4-8408-EEDFF4C99462}" destId="{DD2BC792-B691-402D-AB00-A1050D1F9E6F}" srcOrd="3" destOrd="0" presId="urn:microsoft.com/office/officeart/2005/8/layout/default#1"/>
    <dgm:cxn modelId="{6122FC2C-1211-434B-A186-ED9C852EAEB9}" type="presParOf" srcId="{EB872B84-7D46-44C4-8408-EEDFF4C99462}" destId="{E0C979C6-34B9-4FF4-88C4-145B30BFDA9E}" srcOrd="4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444746-D97E-5744-A1CF-591FA6769EA0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6DE0EA-33DE-8F41-93A1-B5940A2B794C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dirty="0" smtClean="0">
              <a:solidFill>
                <a:srgbClr val="FFFFFF"/>
              </a:solidFill>
            </a:rPr>
            <a:t>PEMBIASAAN</a:t>
          </a:r>
          <a:endParaRPr lang="en-US" dirty="0">
            <a:solidFill>
              <a:srgbClr val="FFFFFF"/>
            </a:solidFill>
          </a:endParaRPr>
        </a:p>
      </dgm:t>
    </dgm:pt>
    <dgm:pt modelId="{ED0818D8-63D9-B444-A690-6B6722AC8C99}" type="parTrans" cxnId="{CAFB7261-7879-8541-93E6-88E4F433DEB6}">
      <dgm:prSet/>
      <dgm:spPr/>
      <dgm:t>
        <a:bodyPr/>
        <a:lstStyle/>
        <a:p>
          <a:endParaRPr lang="en-US"/>
        </a:p>
      </dgm:t>
    </dgm:pt>
    <dgm:pt modelId="{DAA956C0-BE54-0648-AA8A-1C2B454A617A}" type="sibTrans" cxnId="{CAFB7261-7879-8541-93E6-88E4F433DEB6}">
      <dgm:prSet/>
      <dgm:spPr/>
      <dgm:t>
        <a:bodyPr/>
        <a:lstStyle/>
        <a:p>
          <a:endParaRPr lang="en-US"/>
        </a:p>
      </dgm:t>
    </dgm:pt>
    <dgm:pt modelId="{67C6BBAA-B1C3-5446-B4DC-B3BAF82C0EA1}">
      <dgm:prSet phldrT="[Text]"/>
      <dgm:spPr>
        <a:solidFill>
          <a:srgbClr val="CCFFCC"/>
        </a:solidFill>
        <a:ln>
          <a:solidFill>
            <a:srgbClr val="4F81BD"/>
          </a:solidFill>
        </a:ln>
      </dgm:spPr>
      <dgm:t>
        <a:bodyPr/>
        <a:lstStyle/>
        <a:p>
          <a:pPr algn="l"/>
          <a:r>
            <a:rPr lang="en-US" dirty="0" smtClean="0">
              <a:hlinkClick xmlns:r="http://schemas.openxmlformats.org/officeDocument/2006/relationships" r:id="rId1" action="ppaction://hlinkfile"/>
            </a:rPr>
            <a:t>tujuan</a:t>
          </a:r>
          <a:endParaRPr lang="en-US" dirty="0"/>
        </a:p>
      </dgm:t>
    </dgm:pt>
    <dgm:pt modelId="{4DF865D4-1E71-1147-A5AD-9F19A510BD27}" type="parTrans" cxnId="{325D1924-533A-6D4C-90F6-33C3AF6F645D}">
      <dgm:prSet/>
      <dgm:spPr/>
      <dgm:t>
        <a:bodyPr/>
        <a:lstStyle/>
        <a:p>
          <a:endParaRPr lang="en-US"/>
        </a:p>
      </dgm:t>
    </dgm:pt>
    <dgm:pt modelId="{F92061CC-86C8-5948-AE33-56260EF5108E}" type="sibTrans" cxnId="{325D1924-533A-6D4C-90F6-33C3AF6F645D}">
      <dgm:prSet/>
      <dgm:spPr/>
      <dgm:t>
        <a:bodyPr/>
        <a:lstStyle/>
        <a:p>
          <a:endParaRPr lang="en-US"/>
        </a:p>
      </dgm:t>
    </dgm:pt>
    <dgm:pt modelId="{F2F603EB-17EB-084E-8150-96EB1446A004}">
      <dgm:prSet phldrT="[Text]"/>
      <dgm:spPr>
        <a:solidFill>
          <a:srgbClr val="CCFFCC"/>
        </a:solidFill>
      </dgm:spPr>
      <dgm:t>
        <a:bodyPr/>
        <a:lstStyle/>
        <a:p>
          <a:pPr algn="l"/>
          <a:r>
            <a:rPr lang="en-US" dirty="0" err="1" smtClean="0">
              <a:hlinkClick xmlns:r="http://schemas.openxmlformats.org/officeDocument/2006/relationships" r:id="rId2" action="ppaction://hlinkfile"/>
            </a:rPr>
            <a:t>prinsip</a:t>
          </a:r>
          <a:endParaRPr lang="en-US" dirty="0"/>
        </a:p>
      </dgm:t>
    </dgm:pt>
    <dgm:pt modelId="{89AF226E-018E-BC45-BF31-2F59FE03E3FD}" type="parTrans" cxnId="{463F0C95-F1B2-504C-A34B-0A43123E65BE}">
      <dgm:prSet/>
      <dgm:spPr/>
      <dgm:t>
        <a:bodyPr/>
        <a:lstStyle/>
        <a:p>
          <a:endParaRPr lang="en-US"/>
        </a:p>
      </dgm:t>
    </dgm:pt>
    <dgm:pt modelId="{B372F189-BBB2-BC44-8BAF-D92FDA487F15}" type="sibTrans" cxnId="{463F0C95-F1B2-504C-A34B-0A43123E65BE}">
      <dgm:prSet/>
      <dgm:spPr/>
      <dgm:t>
        <a:bodyPr/>
        <a:lstStyle/>
        <a:p>
          <a:endParaRPr lang="en-US"/>
        </a:p>
      </dgm:t>
    </dgm:pt>
    <dgm:pt modelId="{D16D2F28-AA81-E74E-89E3-D6461F3D1DB1}">
      <dgm:prSet phldrT="[Text]"/>
      <dgm:spPr>
        <a:solidFill>
          <a:srgbClr val="CCFFCC"/>
        </a:solidFill>
      </dgm:spPr>
      <dgm:t>
        <a:bodyPr/>
        <a:lstStyle/>
        <a:p>
          <a:r>
            <a:rPr lang="en-US" dirty="0" err="1" smtClean="0">
              <a:hlinkClick xmlns:r="http://schemas.openxmlformats.org/officeDocument/2006/relationships" r:id="rId3" action="ppaction://hlinkfile"/>
            </a:rPr>
            <a:t>jenis</a:t>
          </a:r>
          <a:r>
            <a:rPr lang="en-US" dirty="0" smtClean="0">
              <a:hlinkClick xmlns:r="http://schemas.openxmlformats.org/officeDocument/2006/relationships" r:id="rId3" action="ppaction://hlinkfile"/>
            </a:rPr>
            <a:t> </a:t>
          </a:r>
          <a:r>
            <a:rPr lang="en-US" dirty="0" err="1" smtClean="0">
              <a:hlinkClick xmlns:r="http://schemas.openxmlformats.org/officeDocument/2006/relationships" r:id="rId3" action="ppaction://hlinkfile"/>
            </a:rPr>
            <a:t>kegiatan</a:t>
          </a:r>
          <a:endParaRPr lang="en-US" dirty="0" smtClean="0"/>
        </a:p>
      </dgm:t>
    </dgm:pt>
    <dgm:pt modelId="{CC37B76D-A473-5E47-8F4B-0B05081843C6}" type="parTrans" cxnId="{63C15C9E-5E46-1643-A51F-5462F1142723}">
      <dgm:prSet/>
      <dgm:spPr/>
      <dgm:t>
        <a:bodyPr/>
        <a:lstStyle/>
        <a:p>
          <a:endParaRPr lang="en-US"/>
        </a:p>
      </dgm:t>
    </dgm:pt>
    <dgm:pt modelId="{0B31C0C7-3899-184F-A8D8-199C9768F26B}" type="sibTrans" cxnId="{63C15C9E-5E46-1643-A51F-5462F1142723}">
      <dgm:prSet/>
      <dgm:spPr/>
      <dgm:t>
        <a:bodyPr/>
        <a:lstStyle/>
        <a:p>
          <a:endParaRPr lang="en-US"/>
        </a:p>
      </dgm:t>
    </dgm:pt>
    <dgm:pt modelId="{720A37F1-6698-1C45-A7A5-937BB58F83A7}">
      <dgm:prSet phldrT="[Text]"/>
      <dgm:spPr>
        <a:solidFill>
          <a:srgbClr val="CCFFCC"/>
        </a:solidFill>
      </dgm:spPr>
      <dgm:t>
        <a:bodyPr/>
        <a:lstStyle/>
        <a:p>
          <a:pPr algn="l"/>
          <a:r>
            <a:rPr lang="en-US" dirty="0" err="1" smtClean="0">
              <a:hlinkClick xmlns:r="http://schemas.openxmlformats.org/officeDocument/2006/relationships" r:id="rId4" action="ppaction://hlinkfile"/>
            </a:rPr>
            <a:t>indikator</a:t>
          </a:r>
          <a:endParaRPr lang="en-US" dirty="0" smtClean="0"/>
        </a:p>
      </dgm:t>
    </dgm:pt>
    <dgm:pt modelId="{4EB46923-22A0-C040-9DA5-EA5CECF3F736}" type="parTrans" cxnId="{6820AD9B-F70D-D843-8A40-389157737775}">
      <dgm:prSet/>
      <dgm:spPr/>
      <dgm:t>
        <a:bodyPr/>
        <a:lstStyle/>
        <a:p>
          <a:endParaRPr lang="en-US"/>
        </a:p>
      </dgm:t>
    </dgm:pt>
    <dgm:pt modelId="{64DAFF07-8FF8-4142-A13C-5D1476164A61}" type="sibTrans" cxnId="{6820AD9B-F70D-D843-8A40-389157737775}">
      <dgm:prSet/>
      <dgm:spPr/>
      <dgm:t>
        <a:bodyPr/>
        <a:lstStyle/>
        <a:p>
          <a:endParaRPr lang="en-US"/>
        </a:p>
      </dgm:t>
    </dgm:pt>
    <dgm:pt modelId="{0A5C9F2D-CB99-DA4A-AA40-0A08859ED321}" type="pres">
      <dgm:prSet presAssocID="{9B444746-D97E-5744-A1CF-591FA6769EA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F5D70A-D242-6A42-A27E-8751BA84C04F}" type="pres">
      <dgm:prSet presAssocID="{BD6DE0EA-33DE-8F41-93A1-B5940A2B794C}" presName="root1" presStyleCnt="0"/>
      <dgm:spPr/>
    </dgm:pt>
    <dgm:pt modelId="{3DE94636-BF2A-4641-924D-4C1BE513D3B4}" type="pres">
      <dgm:prSet presAssocID="{BD6DE0EA-33DE-8F41-93A1-B5940A2B794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188C63-D965-E147-B06D-00EF3A8458D0}" type="pres">
      <dgm:prSet presAssocID="{BD6DE0EA-33DE-8F41-93A1-B5940A2B794C}" presName="level2hierChild" presStyleCnt="0"/>
      <dgm:spPr/>
    </dgm:pt>
    <dgm:pt modelId="{27BDEA11-4447-6640-ACE5-5AB5519A12FC}" type="pres">
      <dgm:prSet presAssocID="{4DF865D4-1E71-1147-A5AD-9F19A510BD27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33907D36-6A35-3549-A0EE-025C7F936113}" type="pres">
      <dgm:prSet presAssocID="{4DF865D4-1E71-1147-A5AD-9F19A510BD27}" presName="connTx" presStyleLbl="parChTrans1D2" presStyleIdx="0" presStyleCnt="4"/>
      <dgm:spPr/>
      <dgm:t>
        <a:bodyPr/>
        <a:lstStyle/>
        <a:p>
          <a:endParaRPr lang="en-US"/>
        </a:p>
      </dgm:t>
    </dgm:pt>
    <dgm:pt modelId="{1F7C1D9E-BFD6-104C-B86E-7983141EA509}" type="pres">
      <dgm:prSet presAssocID="{67C6BBAA-B1C3-5446-B4DC-B3BAF82C0EA1}" presName="root2" presStyleCnt="0"/>
      <dgm:spPr/>
    </dgm:pt>
    <dgm:pt modelId="{1EAF40A6-8667-AB41-8989-3F7FF69EFA53}" type="pres">
      <dgm:prSet presAssocID="{67C6BBAA-B1C3-5446-B4DC-B3BAF82C0EA1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71D529-C27C-5F4E-B963-A354BCC767D1}" type="pres">
      <dgm:prSet presAssocID="{67C6BBAA-B1C3-5446-B4DC-B3BAF82C0EA1}" presName="level3hierChild" presStyleCnt="0"/>
      <dgm:spPr/>
    </dgm:pt>
    <dgm:pt modelId="{8DB54E02-6304-6240-A6DF-F23ED8B3D389}" type="pres">
      <dgm:prSet presAssocID="{89AF226E-018E-BC45-BF31-2F59FE03E3FD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07B72412-4B4B-9048-824C-17D9C35377E8}" type="pres">
      <dgm:prSet presAssocID="{89AF226E-018E-BC45-BF31-2F59FE03E3FD}" presName="connTx" presStyleLbl="parChTrans1D2" presStyleIdx="1" presStyleCnt="4"/>
      <dgm:spPr/>
      <dgm:t>
        <a:bodyPr/>
        <a:lstStyle/>
        <a:p>
          <a:endParaRPr lang="en-US"/>
        </a:p>
      </dgm:t>
    </dgm:pt>
    <dgm:pt modelId="{9436EF8B-3723-8F4C-81E7-35804D2F2674}" type="pres">
      <dgm:prSet presAssocID="{F2F603EB-17EB-084E-8150-96EB1446A004}" presName="root2" presStyleCnt="0"/>
      <dgm:spPr/>
    </dgm:pt>
    <dgm:pt modelId="{C8951CED-87EB-8442-97FC-1FD315A4C29D}" type="pres">
      <dgm:prSet presAssocID="{F2F603EB-17EB-084E-8150-96EB1446A004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F18A93-F1D4-444A-BFD5-9FE8CB4540C5}" type="pres">
      <dgm:prSet presAssocID="{F2F603EB-17EB-084E-8150-96EB1446A004}" presName="level3hierChild" presStyleCnt="0"/>
      <dgm:spPr/>
    </dgm:pt>
    <dgm:pt modelId="{6CFB225F-E6E8-DB4F-8E12-57754A17B6C8}" type="pres">
      <dgm:prSet presAssocID="{CC37B76D-A473-5E47-8F4B-0B05081843C6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2E869AED-599C-1C4F-A578-656434253750}" type="pres">
      <dgm:prSet presAssocID="{CC37B76D-A473-5E47-8F4B-0B05081843C6}" presName="connTx" presStyleLbl="parChTrans1D2" presStyleIdx="2" presStyleCnt="4"/>
      <dgm:spPr/>
      <dgm:t>
        <a:bodyPr/>
        <a:lstStyle/>
        <a:p>
          <a:endParaRPr lang="en-US"/>
        </a:p>
      </dgm:t>
    </dgm:pt>
    <dgm:pt modelId="{F000C110-8492-6349-B9E2-9709235A9135}" type="pres">
      <dgm:prSet presAssocID="{D16D2F28-AA81-E74E-89E3-D6461F3D1DB1}" presName="root2" presStyleCnt="0"/>
      <dgm:spPr/>
    </dgm:pt>
    <dgm:pt modelId="{E09DDF68-7012-1543-8CA5-DF28DD0D252C}" type="pres">
      <dgm:prSet presAssocID="{D16D2F28-AA81-E74E-89E3-D6461F3D1DB1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11D852-BCF5-914D-A955-6A34C25FB016}" type="pres">
      <dgm:prSet presAssocID="{D16D2F28-AA81-E74E-89E3-D6461F3D1DB1}" presName="level3hierChild" presStyleCnt="0"/>
      <dgm:spPr/>
    </dgm:pt>
    <dgm:pt modelId="{7BFAA1FD-8FE9-D543-A164-997E0E5E80F2}" type="pres">
      <dgm:prSet presAssocID="{4EB46923-22A0-C040-9DA5-EA5CECF3F736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912505AE-7BC3-4146-837B-C8E66F08962F}" type="pres">
      <dgm:prSet presAssocID="{4EB46923-22A0-C040-9DA5-EA5CECF3F73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9DCE65CD-18FC-C146-BEC5-D74323A3EF24}" type="pres">
      <dgm:prSet presAssocID="{720A37F1-6698-1C45-A7A5-937BB58F83A7}" presName="root2" presStyleCnt="0"/>
      <dgm:spPr/>
    </dgm:pt>
    <dgm:pt modelId="{324373AF-2507-E24B-A74F-49F54DCAB811}" type="pres">
      <dgm:prSet presAssocID="{720A37F1-6698-1C45-A7A5-937BB58F83A7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F2B336-719A-D64B-9125-ADAD31C0CC33}" type="pres">
      <dgm:prSet presAssocID="{720A37F1-6698-1C45-A7A5-937BB58F83A7}" presName="level3hierChild" presStyleCnt="0"/>
      <dgm:spPr/>
    </dgm:pt>
  </dgm:ptLst>
  <dgm:cxnLst>
    <dgm:cxn modelId="{CED5EE54-3DC3-8F46-81F4-564D27380BD3}" type="presOf" srcId="{4EB46923-22A0-C040-9DA5-EA5CECF3F736}" destId="{912505AE-7BC3-4146-837B-C8E66F08962F}" srcOrd="1" destOrd="0" presId="urn:microsoft.com/office/officeart/2008/layout/HorizontalMultiLevelHierarchy"/>
    <dgm:cxn modelId="{9BEE9CF8-A5FC-DF45-B0A5-6FCC23C762D4}" type="presOf" srcId="{89AF226E-018E-BC45-BF31-2F59FE03E3FD}" destId="{8DB54E02-6304-6240-A6DF-F23ED8B3D389}" srcOrd="0" destOrd="0" presId="urn:microsoft.com/office/officeart/2008/layout/HorizontalMultiLevelHierarchy"/>
    <dgm:cxn modelId="{5CCC30F2-AEC6-A249-8125-5FC3067CF032}" type="presOf" srcId="{F2F603EB-17EB-084E-8150-96EB1446A004}" destId="{C8951CED-87EB-8442-97FC-1FD315A4C29D}" srcOrd="0" destOrd="0" presId="urn:microsoft.com/office/officeart/2008/layout/HorizontalMultiLevelHierarchy"/>
    <dgm:cxn modelId="{C62B7D12-BBE6-BB4D-B2C8-E076BC149219}" type="presOf" srcId="{9B444746-D97E-5744-A1CF-591FA6769EA0}" destId="{0A5C9F2D-CB99-DA4A-AA40-0A08859ED321}" srcOrd="0" destOrd="0" presId="urn:microsoft.com/office/officeart/2008/layout/HorizontalMultiLevelHierarchy"/>
    <dgm:cxn modelId="{A47829B6-863A-8245-9BF3-B9A0BA01653B}" type="presOf" srcId="{CC37B76D-A473-5E47-8F4B-0B05081843C6}" destId="{6CFB225F-E6E8-DB4F-8E12-57754A17B6C8}" srcOrd="0" destOrd="0" presId="urn:microsoft.com/office/officeart/2008/layout/HorizontalMultiLevelHierarchy"/>
    <dgm:cxn modelId="{16DC510A-8F8A-CA4D-9248-39E7DBB332D2}" type="presOf" srcId="{4EB46923-22A0-C040-9DA5-EA5CECF3F736}" destId="{7BFAA1FD-8FE9-D543-A164-997E0E5E80F2}" srcOrd="0" destOrd="0" presId="urn:microsoft.com/office/officeart/2008/layout/HorizontalMultiLevelHierarchy"/>
    <dgm:cxn modelId="{CAFB7261-7879-8541-93E6-88E4F433DEB6}" srcId="{9B444746-D97E-5744-A1CF-591FA6769EA0}" destId="{BD6DE0EA-33DE-8F41-93A1-B5940A2B794C}" srcOrd="0" destOrd="0" parTransId="{ED0818D8-63D9-B444-A690-6B6722AC8C99}" sibTransId="{DAA956C0-BE54-0648-AA8A-1C2B454A617A}"/>
    <dgm:cxn modelId="{64E98A33-E6FF-B548-A483-2D75D6BAD978}" type="presOf" srcId="{D16D2F28-AA81-E74E-89E3-D6461F3D1DB1}" destId="{E09DDF68-7012-1543-8CA5-DF28DD0D252C}" srcOrd="0" destOrd="0" presId="urn:microsoft.com/office/officeart/2008/layout/HorizontalMultiLevelHierarchy"/>
    <dgm:cxn modelId="{C76BDDC2-2280-C34E-9975-82E3423315BD}" type="presOf" srcId="{4DF865D4-1E71-1147-A5AD-9F19A510BD27}" destId="{33907D36-6A35-3549-A0EE-025C7F936113}" srcOrd="1" destOrd="0" presId="urn:microsoft.com/office/officeart/2008/layout/HorizontalMultiLevelHierarchy"/>
    <dgm:cxn modelId="{7200032C-7A30-9E41-8E49-8FF1126DA16A}" type="presOf" srcId="{4DF865D4-1E71-1147-A5AD-9F19A510BD27}" destId="{27BDEA11-4447-6640-ACE5-5AB5519A12FC}" srcOrd="0" destOrd="0" presId="urn:microsoft.com/office/officeart/2008/layout/HorizontalMultiLevelHierarchy"/>
    <dgm:cxn modelId="{325D1924-533A-6D4C-90F6-33C3AF6F645D}" srcId="{BD6DE0EA-33DE-8F41-93A1-B5940A2B794C}" destId="{67C6BBAA-B1C3-5446-B4DC-B3BAF82C0EA1}" srcOrd="0" destOrd="0" parTransId="{4DF865D4-1E71-1147-A5AD-9F19A510BD27}" sibTransId="{F92061CC-86C8-5948-AE33-56260EF5108E}"/>
    <dgm:cxn modelId="{9D6B4BA1-5607-8E49-BBE8-BCCBDEE2BFEB}" type="presOf" srcId="{CC37B76D-A473-5E47-8F4B-0B05081843C6}" destId="{2E869AED-599C-1C4F-A578-656434253750}" srcOrd="1" destOrd="0" presId="urn:microsoft.com/office/officeart/2008/layout/HorizontalMultiLevelHierarchy"/>
    <dgm:cxn modelId="{463F0C95-F1B2-504C-A34B-0A43123E65BE}" srcId="{BD6DE0EA-33DE-8F41-93A1-B5940A2B794C}" destId="{F2F603EB-17EB-084E-8150-96EB1446A004}" srcOrd="1" destOrd="0" parTransId="{89AF226E-018E-BC45-BF31-2F59FE03E3FD}" sibTransId="{B372F189-BBB2-BC44-8BAF-D92FDA487F15}"/>
    <dgm:cxn modelId="{DD6CF412-9DE0-DA48-9BED-12711AE39561}" type="presOf" srcId="{67C6BBAA-B1C3-5446-B4DC-B3BAF82C0EA1}" destId="{1EAF40A6-8667-AB41-8989-3F7FF69EFA53}" srcOrd="0" destOrd="0" presId="urn:microsoft.com/office/officeart/2008/layout/HorizontalMultiLevelHierarchy"/>
    <dgm:cxn modelId="{6820AD9B-F70D-D843-8A40-389157737775}" srcId="{BD6DE0EA-33DE-8F41-93A1-B5940A2B794C}" destId="{720A37F1-6698-1C45-A7A5-937BB58F83A7}" srcOrd="3" destOrd="0" parTransId="{4EB46923-22A0-C040-9DA5-EA5CECF3F736}" sibTransId="{64DAFF07-8FF8-4142-A13C-5D1476164A61}"/>
    <dgm:cxn modelId="{F5C293F5-10D4-584F-83AE-87BA839C9B4F}" type="presOf" srcId="{BD6DE0EA-33DE-8F41-93A1-B5940A2B794C}" destId="{3DE94636-BF2A-4641-924D-4C1BE513D3B4}" srcOrd="0" destOrd="0" presId="urn:microsoft.com/office/officeart/2008/layout/HorizontalMultiLevelHierarchy"/>
    <dgm:cxn modelId="{63C15C9E-5E46-1643-A51F-5462F1142723}" srcId="{BD6DE0EA-33DE-8F41-93A1-B5940A2B794C}" destId="{D16D2F28-AA81-E74E-89E3-D6461F3D1DB1}" srcOrd="2" destOrd="0" parTransId="{CC37B76D-A473-5E47-8F4B-0B05081843C6}" sibTransId="{0B31C0C7-3899-184F-A8D8-199C9768F26B}"/>
    <dgm:cxn modelId="{BDED5279-D71F-3E4B-B9A7-B5F22FA55A9F}" type="presOf" srcId="{720A37F1-6698-1C45-A7A5-937BB58F83A7}" destId="{324373AF-2507-E24B-A74F-49F54DCAB811}" srcOrd="0" destOrd="0" presId="urn:microsoft.com/office/officeart/2008/layout/HorizontalMultiLevelHierarchy"/>
    <dgm:cxn modelId="{D681C7FE-8C6E-D246-8C56-1C6BFBBF0E03}" type="presOf" srcId="{89AF226E-018E-BC45-BF31-2F59FE03E3FD}" destId="{07B72412-4B4B-9048-824C-17D9C35377E8}" srcOrd="1" destOrd="0" presId="urn:microsoft.com/office/officeart/2008/layout/HorizontalMultiLevelHierarchy"/>
    <dgm:cxn modelId="{3D1533AA-7E6F-8E4C-8EEA-DE4390C8A496}" type="presParOf" srcId="{0A5C9F2D-CB99-DA4A-AA40-0A08859ED321}" destId="{AAF5D70A-D242-6A42-A27E-8751BA84C04F}" srcOrd="0" destOrd="0" presId="urn:microsoft.com/office/officeart/2008/layout/HorizontalMultiLevelHierarchy"/>
    <dgm:cxn modelId="{4B233353-8862-3147-85EE-91A7B288048D}" type="presParOf" srcId="{AAF5D70A-D242-6A42-A27E-8751BA84C04F}" destId="{3DE94636-BF2A-4641-924D-4C1BE513D3B4}" srcOrd="0" destOrd="0" presId="urn:microsoft.com/office/officeart/2008/layout/HorizontalMultiLevelHierarchy"/>
    <dgm:cxn modelId="{7A79AB9E-554F-9F46-AEC9-0409A8DEC118}" type="presParOf" srcId="{AAF5D70A-D242-6A42-A27E-8751BA84C04F}" destId="{B8188C63-D965-E147-B06D-00EF3A8458D0}" srcOrd="1" destOrd="0" presId="urn:microsoft.com/office/officeart/2008/layout/HorizontalMultiLevelHierarchy"/>
    <dgm:cxn modelId="{692D9B37-B5C0-B345-B94B-B21263098EEC}" type="presParOf" srcId="{B8188C63-D965-E147-B06D-00EF3A8458D0}" destId="{27BDEA11-4447-6640-ACE5-5AB5519A12FC}" srcOrd="0" destOrd="0" presId="urn:microsoft.com/office/officeart/2008/layout/HorizontalMultiLevelHierarchy"/>
    <dgm:cxn modelId="{3CBACE14-1E02-814D-B2C0-B5E186550AB7}" type="presParOf" srcId="{27BDEA11-4447-6640-ACE5-5AB5519A12FC}" destId="{33907D36-6A35-3549-A0EE-025C7F936113}" srcOrd="0" destOrd="0" presId="urn:microsoft.com/office/officeart/2008/layout/HorizontalMultiLevelHierarchy"/>
    <dgm:cxn modelId="{B43DA7B0-2C18-4C4C-BA75-4D592882E6E0}" type="presParOf" srcId="{B8188C63-D965-E147-B06D-00EF3A8458D0}" destId="{1F7C1D9E-BFD6-104C-B86E-7983141EA509}" srcOrd="1" destOrd="0" presId="urn:microsoft.com/office/officeart/2008/layout/HorizontalMultiLevelHierarchy"/>
    <dgm:cxn modelId="{4A0EA158-7771-1749-A13F-03134D344F71}" type="presParOf" srcId="{1F7C1D9E-BFD6-104C-B86E-7983141EA509}" destId="{1EAF40A6-8667-AB41-8989-3F7FF69EFA53}" srcOrd="0" destOrd="0" presId="urn:microsoft.com/office/officeart/2008/layout/HorizontalMultiLevelHierarchy"/>
    <dgm:cxn modelId="{11BBA813-5D63-E943-A3B4-CAD6402B1065}" type="presParOf" srcId="{1F7C1D9E-BFD6-104C-B86E-7983141EA509}" destId="{FF71D529-C27C-5F4E-B963-A354BCC767D1}" srcOrd="1" destOrd="0" presId="urn:microsoft.com/office/officeart/2008/layout/HorizontalMultiLevelHierarchy"/>
    <dgm:cxn modelId="{FE52C21A-3AE6-1840-AB03-AFC185593E0B}" type="presParOf" srcId="{B8188C63-D965-E147-B06D-00EF3A8458D0}" destId="{8DB54E02-6304-6240-A6DF-F23ED8B3D389}" srcOrd="2" destOrd="0" presId="urn:microsoft.com/office/officeart/2008/layout/HorizontalMultiLevelHierarchy"/>
    <dgm:cxn modelId="{104C594C-3977-1048-83EB-D26EBEA0A3F4}" type="presParOf" srcId="{8DB54E02-6304-6240-A6DF-F23ED8B3D389}" destId="{07B72412-4B4B-9048-824C-17D9C35377E8}" srcOrd="0" destOrd="0" presId="urn:microsoft.com/office/officeart/2008/layout/HorizontalMultiLevelHierarchy"/>
    <dgm:cxn modelId="{2D035FF9-C456-A141-A594-AC0A5156C05A}" type="presParOf" srcId="{B8188C63-D965-E147-B06D-00EF3A8458D0}" destId="{9436EF8B-3723-8F4C-81E7-35804D2F2674}" srcOrd="3" destOrd="0" presId="urn:microsoft.com/office/officeart/2008/layout/HorizontalMultiLevelHierarchy"/>
    <dgm:cxn modelId="{CBC77054-2372-A84B-BF34-994583597096}" type="presParOf" srcId="{9436EF8B-3723-8F4C-81E7-35804D2F2674}" destId="{C8951CED-87EB-8442-97FC-1FD315A4C29D}" srcOrd="0" destOrd="0" presId="urn:microsoft.com/office/officeart/2008/layout/HorizontalMultiLevelHierarchy"/>
    <dgm:cxn modelId="{DED94935-91E7-AC40-B6F0-C5905F3B81A8}" type="presParOf" srcId="{9436EF8B-3723-8F4C-81E7-35804D2F2674}" destId="{0CF18A93-F1D4-444A-BFD5-9FE8CB4540C5}" srcOrd="1" destOrd="0" presId="urn:microsoft.com/office/officeart/2008/layout/HorizontalMultiLevelHierarchy"/>
    <dgm:cxn modelId="{C31E36B6-31C2-1E49-B0C7-ACFAC1B8D801}" type="presParOf" srcId="{B8188C63-D965-E147-B06D-00EF3A8458D0}" destId="{6CFB225F-E6E8-DB4F-8E12-57754A17B6C8}" srcOrd="4" destOrd="0" presId="urn:microsoft.com/office/officeart/2008/layout/HorizontalMultiLevelHierarchy"/>
    <dgm:cxn modelId="{01E61232-A963-BF45-8CF5-D95324E83C80}" type="presParOf" srcId="{6CFB225F-E6E8-DB4F-8E12-57754A17B6C8}" destId="{2E869AED-599C-1C4F-A578-656434253750}" srcOrd="0" destOrd="0" presId="urn:microsoft.com/office/officeart/2008/layout/HorizontalMultiLevelHierarchy"/>
    <dgm:cxn modelId="{FC87C2EA-931C-3F4B-AC27-573005634611}" type="presParOf" srcId="{B8188C63-D965-E147-B06D-00EF3A8458D0}" destId="{F000C110-8492-6349-B9E2-9709235A9135}" srcOrd="5" destOrd="0" presId="urn:microsoft.com/office/officeart/2008/layout/HorizontalMultiLevelHierarchy"/>
    <dgm:cxn modelId="{14E63340-E7AC-DF4F-ABCE-08A740109477}" type="presParOf" srcId="{F000C110-8492-6349-B9E2-9709235A9135}" destId="{E09DDF68-7012-1543-8CA5-DF28DD0D252C}" srcOrd="0" destOrd="0" presId="urn:microsoft.com/office/officeart/2008/layout/HorizontalMultiLevelHierarchy"/>
    <dgm:cxn modelId="{C43D947D-B660-2743-804E-3AC70AC9E10D}" type="presParOf" srcId="{F000C110-8492-6349-B9E2-9709235A9135}" destId="{E111D852-BCF5-914D-A955-6A34C25FB016}" srcOrd="1" destOrd="0" presId="urn:microsoft.com/office/officeart/2008/layout/HorizontalMultiLevelHierarchy"/>
    <dgm:cxn modelId="{D1B08405-A0B6-824A-9A92-381FCC409458}" type="presParOf" srcId="{B8188C63-D965-E147-B06D-00EF3A8458D0}" destId="{7BFAA1FD-8FE9-D543-A164-997E0E5E80F2}" srcOrd="6" destOrd="0" presId="urn:microsoft.com/office/officeart/2008/layout/HorizontalMultiLevelHierarchy"/>
    <dgm:cxn modelId="{7A830A00-A398-D64E-BC3C-089EB9D5181C}" type="presParOf" srcId="{7BFAA1FD-8FE9-D543-A164-997E0E5E80F2}" destId="{912505AE-7BC3-4146-837B-C8E66F08962F}" srcOrd="0" destOrd="0" presId="urn:microsoft.com/office/officeart/2008/layout/HorizontalMultiLevelHierarchy"/>
    <dgm:cxn modelId="{BC3D9FFF-7D37-9E43-A9E1-D9EE46F4839E}" type="presParOf" srcId="{B8188C63-D965-E147-B06D-00EF3A8458D0}" destId="{9DCE65CD-18FC-C146-BEC5-D74323A3EF24}" srcOrd="7" destOrd="0" presId="urn:microsoft.com/office/officeart/2008/layout/HorizontalMultiLevelHierarchy"/>
    <dgm:cxn modelId="{D5917DB6-F11D-3048-9A2E-AEF38120BBB1}" type="presParOf" srcId="{9DCE65CD-18FC-C146-BEC5-D74323A3EF24}" destId="{324373AF-2507-E24B-A74F-49F54DCAB811}" srcOrd="0" destOrd="0" presId="urn:microsoft.com/office/officeart/2008/layout/HorizontalMultiLevelHierarchy"/>
    <dgm:cxn modelId="{4B6306F2-2431-964D-B1FF-35930B8FE578}" type="presParOf" srcId="{9DCE65CD-18FC-C146-BEC5-D74323A3EF24}" destId="{14F2B336-719A-D64B-9125-ADAD31C0CC33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B444746-D97E-5744-A1CF-591FA6769EA0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6DE0EA-33DE-8F41-93A1-B5940A2B794C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smtClean="0"/>
            <a:t>PENGEMBANGAN</a:t>
          </a:r>
          <a:endParaRPr lang="en-US" dirty="0"/>
        </a:p>
      </dgm:t>
    </dgm:pt>
    <dgm:pt modelId="{ED0818D8-63D9-B444-A690-6B6722AC8C99}" type="parTrans" cxnId="{CAFB7261-7879-8541-93E6-88E4F433DEB6}">
      <dgm:prSet/>
      <dgm:spPr/>
      <dgm:t>
        <a:bodyPr/>
        <a:lstStyle/>
        <a:p>
          <a:endParaRPr lang="en-US"/>
        </a:p>
      </dgm:t>
    </dgm:pt>
    <dgm:pt modelId="{DAA956C0-BE54-0648-AA8A-1C2B454A617A}" type="sibTrans" cxnId="{CAFB7261-7879-8541-93E6-88E4F433DEB6}">
      <dgm:prSet/>
      <dgm:spPr/>
      <dgm:t>
        <a:bodyPr/>
        <a:lstStyle/>
        <a:p>
          <a:endParaRPr lang="en-US"/>
        </a:p>
      </dgm:t>
    </dgm:pt>
    <dgm:pt modelId="{67C6BBAA-B1C3-5446-B4DC-B3BAF82C0EA1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US" dirty="0" err="1" smtClean="0">
              <a:hlinkClick xmlns:r="http://schemas.openxmlformats.org/officeDocument/2006/relationships" r:id="rId1" action="ppaction://hlinkfile"/>
            </a:rPr>
            <a:t>tujuan</a:t>
          </a:r>
          <a:endParaRPr lang="en-US" dirty="0"/>
        </a:p>
      </dgm:t>
    </dgm:pt>
    <dgm:pt modelId="{4DF865D4-1E71-1147-A5AD-9F19A510BD27}" type="parTrans" cxnId="{325D1924-533A-6D4C-90F6-33C3AF6F645D}">
      <dgm:prSet/>
      <dgm:spPr/>
      <dgm:t>
        <a:bodyPr/>
        <a:lstStyle/>
        <a:p>
          <a:endParaRPr lang="en-US"/>
        </a:p>
      </dgm:t>
    </dgm:pt>
    <dgm:pt modelId="{F92061CC-86C8-5948-AE33-56260EF5108E}" type="sibTrans" cxnId="{325D1924-533A-6D4C-90F6-33C3AF6F645D}">
      <dgm:prSet/>
      <dgm:spPr/>
      <dgm:t>
        <a:bodyPr/>
        <a:lstStyle/>
        <a:p>
          <a:endParaRPr lang="en-US"/>
        </a:p>
      </dgm:t>
    </dgm:pt>
    <dgm:pt modelId="{F2F603EB-17EB-084E-8150-96EB1446A004}">
      <dgm:prSet phldrT="[Text]"/>
      <dgm:spPr>
        <a:solidFill>
          <a:srgbClr val="FCD5B5"/>
        </a:solidFill>
      </dgm:spPr>
      <dgm:t>
        <a:bodyPr/>
        <a:lstStyle/>
        <a:p>
          <a:pPr algn="l"/>
          <a:r>
            <a:rPr lang="en-US" dirty="0" err="1" smtClean="0">
              <a:hlinkClick xmlns:r="http://schemas.openxmlformats.org/officeDocument/2006/relationships" r:id="rId2" action="ppaction://hlinkfile"/>
            </a:rPr>
            <a:t>prinsip</a:t>
          </a:r>
          <a:endParaRPr lang="en-US" dirty="0"/>
        </a:p>
      </dgm:t>
    </dgm:pt>
    <dgm:pt modelId="{89AF226E-018E-BC45-BF31-2F59FE03E3FD}" type="parTrans" cxnId="{463F0C95-F1B2-504C-A34B-0A43123E65BE}">
      <dgm:prSet/>
      <dgm:spPr/>
      <dgm:t>
        <a:bodyPr/>
        <a:lstStyle/>
        <a:p>
          <a:endParaRPr lang="en-US"/>
        </a:p>
      </dgm:t>
    </dgm:pt>
    <dgm:pt modelId="{B372F189-BBB2-BC44-8BAF-D92FDA487F15}" type="sibTrans" cxnId="{463F0C95-F1B2-504C-A34B-0A43123E65BE}">
      <dgm:prSet/>
      <dgm:spPr/>
      <dgm:t>
        <a:bodyPr/>
        <a:lstStyle/>
        <a:p>
          <a:endParaRPr lang="en-US"/>
        </a:p>
      </dgm:t>
    </dgm:pt>
    <dgm:pt modelId="{D16D2F28-AA81-E74E-89E3-D6461F3D1DB1}">
      <dgm:prSet phldrT="[Text]"/>
      <dgm:spPr>
        <a:solidFill>
          <a:srgbClr val="FCD5B5"/>
        </a:solidFill>
      </dgm:spPr>
      <dgm:t>
        <a:bodyPr/>
        <a:lstStyle/>
        <a:p>
          <a:r>
            <a:rPr lang="en-US" dirty="0" err="1" smtClean="0">
              <a:hlinkClick xmlns:r="http://schemas.openxmlformats.org/officeDocument/2006/relationships" r:id="rId3" action="ppaction://hlinkfile"/>
            </a:rPr>
            <a:t>jenis</a:t>
          </a:r>
          <a:r>
            <a:rPr lang="en-US" dirty="0" smtClean="0">
              <a:hlinkClick xmlns:r="http://schemas.openxmlformats.org/officeDocument/2006/relationships" r:id="rId3" action="ppaction://hlinkfile"/>
            </a:rPr>
            <a:t> </a:t>
          </a:r>
          <a:r>
            <a:rPr lang="en-US" dirty="0" err="1" smtClean="0">
              <a:hlinkClick xmlns:r="http://schemas.openxmlformats.org/officeDocument/2006/relationships" r:id="rId3" action="ppaction://hlinkfile"/>
            </a:rPr>
            <a:t>kegiatan</a:t>
          </a:r>
          <a:endParaRPr lang="en-US" dirty="0" smtClean="0"/>
        </a:p>
      </dgm:t>
    </dgm:pt>
    <dgm:pt modelId="{CC37B76D-A473-5E47-8F4B-0B05081843C6}" type="parTrans" cxnId="{63C15C9E-5E46-1643-A51F-5462F1142723}">
      <dgm:prSet/>
      <dgm:spPr/>
      <dgm:t>
        <a:bodyPr/>
        <a:lstStyle/>
        <a:p>
          <a:endParaRPr lang="en-US"/>
        </a:p>
      </dgm:t>
    </dgm:pt>
    <dgm:pt modelId="{0B31C0C7-3899-184F-A8D8-199C9768F26B}" type="sibTrans" cxnId="{63C15C9E-5E46-1643-A51F-5462F1142723}">
      <dgm:prSet/>
      <dgm:spPr/>
      <dgm:t>
        <a:bodyPr/>
        <a:lstStyle/>
        <a:p>
          <a:endParaRPr lang="en-US"/>
        </a:p>
      </dgm:t>
    </dgm:pt>
    <dgm:pt modelId="{720A37F1-6698-1C45-A7A5-937BB58F83A7}">
      <dgm:prSet phldrT="[Text]"/>
      <dgm:spPr>
        <a:solidFill>
          <a:srgbClr val="FCD5B5"/>
        </a:solidFill>
      </dgm:spPr>
      <dgm:t>
        <a:bodyPr/>
        <a:lstStyle/>
        <a:p>
          <a:pPr algn="l"/>
          <a:r>
            <a:rPr lang="en-US" dirty="0" err="1" smtClean="0">
              <a:hlinkClick xmlns:r="http://schemas.openxmlformats.org/officeDocument/2006/relationships" r:id="rId4" action="ppaction://hlinkfile"/>
            </a:rPr>
            <a:t>indikator</a:t>
          </a:r>
          <a:endParaRPr lang="en-US" dirty="0" smtClean="0"/>
        </a:p>
      </dgm:t>
    </dgm:pt>
    <dgm:pt modelId="{4EB46923-22A0-C040-9DA5-EA5CECF3F736}" type="parTrans" cxnId="{6820AD9B-F70D-D843-8A40-389157737775}">
      <dgm:prSet/>
      <dgm:spPr/>
      <dgm:t>
        <a:bodyPr/>
        <a:lstStyle/>
        <a:p>
          <a:endParaRPr lang="en-US"/>
        </a:p>
      </dgm:t>
    </dgm:pt>
    <dgm:pt modelId="{64DAFF07-8FF8-4142-A13C-5D1476164A61}" type="sibTrans" cxnId="{6820AD9B-F70D-D843-8A40-389157737775}">
      <dgm:prSet/>
      <dgm:spPr/>
      <dgm:t>
        <a:bodyPr/>
        <a:lstStyle/>
        <a:p>
          <a:endParaRPr lang="en-US"/>
        </a:p>
      </dgm:t>
    </dgm:pt>
    <dgm:pt modelId="{0A5C9F2D-CB99-DA4A-AA40-0A08859ED321}" type="pres">
      <dgm:prSet presAssocID="{9B444746-D97E-5744-A1CF-591FA6769EA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F5D70A-D242-6A42-A27E-8751BA84C04F}" type="pres">
      <dgm:prSet presAssocID="{BD6DE0EA-33DE-8F41-93A1-B5940A2B794C}" presName="root1" presStyleCnt="0"/>
      <dgm:spPr/>
    </dgm:pt>
    <dgm:pt modelId="{3DE94636-BF2A-4641-924D-4C1BE513D3B4}" type="pres">
      <dgm:prSet presAssocID="{BD6DE0EA-33DE-8F41-93A1-B5940A2B794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188C63-D965-E147-B06D-00EF3A8458D0}" type="pres">
      <dgm:prSet presAssocID="{BD6DE0EA-33DE-8F41-93A1-B5940A2B794C}" presName="level2hierChild" presStyleCnt="0"/>
      <dgm:spPr/>
    </dgm:pt>
    <dgm:pt modelId="{27BDEA11-4447-6640-ACE5-5AB5519A12FC}" type="pres">
      <dgm:prSet presAssocID="{4DF865D4-1E71-1147-A5AD-9F19A510BD27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33907D36-6A35-3549-A0EE-025C7F936113}" type="pres">
      <dgm:prSet presAssocID="{4DF865D4-1E71-1147-A5AD-9F19A510BD27}" presName="connTx" presStyleLbl="parChTrans1D2" presStyleIdx="0" presStyleCnt="4"/>
      <dgm:spPr/>
      <dgm:t>
        <a:bodyPr/>
        <a:lstStyle/>
        <a:p>
          <a:endParaRPr lang="en-US"/>
        </a:p>
      </dgm:t>
    </dgm:pt>
    <dgm:pt modelId="{1F7C1D9E-BFD6-104C-B86E-7983141EA509}" type="pres">
      <dgm:prSet presAssocID="{67C6BBAA-B1C3-5446-B4DC-B3BAF82C0EA1}" presName="root2" presStyleCnt="0"/>
      <dgm:spPr/>
    </dgm:pt>
    <dgm:pt modelId="{1EAF40A6-8667-AB41-8989-3F7FF69EFA53}" type="pres">
      <dgm:prSet presAssocID="{67C6BBAA-B1C3-5446-B4DC-B3BAF82C0EA1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71D529-C27C-5F4E-B963-A354BCC767D1}" type="pres">
      <dgm:prSet presAssocID="{67C6BBAA-B1C3-5446-B4DC-B3BAF82C0EA1}" presName="level3hierChild" presStyleCnt="0"/>
      <dgm:spPr/>
    </dgm:pt>
    <dgm:pt modelId="{8DB54E02-6304-6240-A6DF-F23ED8B3D389}" type="pres">
      <dgm:prSet presAssocID="{89AF226E-018E-BC45-BF31-2F59FE03E3FD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07B72412-4B4B-9048-824C-17D9C35377E8}" type="pres">
      <dgm:prSet presAssocID="{89AF226E-018E-BC45-BF31-2F59FE03E3FD}" presName="connTx" presStyleLbl="parChTrans1D2" presStyleIdx="1" presStyleCnt="4"/>
      <dgm:spPr/>
      <dgm:t>
        <a:bodyPr/>
        <a:lstStyle/>
        <a:p>
          <a:endParaRPr lang="en-US"/>
        </a:p>
      </dgm:t>
    </dgm:pt>
    <dgm:pt modelId="{9436EF8B-3723-8F4C-81E7-35804D2F2674}" type="pres">
      <dgm:prSet presAssocID="{F2F603EB-17EB-084E-8150-96EB1446A004}" presName="root2" presStyleCnt="0"/>
      <dgm:spPr/>
    </dgm:pt>
    <dgm:pt modelId="{C8951CED-87EB-8442-97FC-1FD315A4C29D}" type="pres">
      <dgm:prSet presAssocID="{F2F603EB-17EB-084E-8150-96EB1446A004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F18A93-F1D4-444A-BFD5-9FE8CB4540C5}" type="pres">
      <dgm:prSet presAssocID="{F2F603EB-17EB-084E-8150-96EB1446A004}" presName="level3hierChild" presStyleCnt="0"/>
      <dgm:spPr/>
    </dgm:pt>
    <dgm:pt modelId="{6CFB225F-E6E8-DB4F-8E12-57754A17B6C8}" type="pres">
      <dgm:prSet presAssocID="{CC37B76D-A473-5E47-8F4B-0B05081843C6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2E869AED-599C-1C4F-A578-656434253750}" type="pres">
      <dgm:prSet presAssocID="{CC37B76D-A473-5E47-8F4B-0B05081843C6}" presName="connTx" presStyleLbl="parChTrans1D2" presStyleIdx="2" presStyleCnt="4"/>
      <dgm:spPr/>
      <dgm:t>
        <a:bodyPr/>
        <a:lstStyle/>
        <a:p>
          <a:endParaRPr lang="en-US"/>
        </a:p>
      </dgm:t>
    </dgm:pt>
    <dgm:pt modelId="{F000C110-8492-6349-B9E2-9709235A9135}" type="pres">
      <dgm:prSet presAssocID="{D16D2F28-AA81-E74E-89E3-D6461F3D1DB1}" presName="root2" presStyleCnt="0"/>
      <dgm:spPr/>
    </dgm:pt>
    <dgm:pt modelId="{E09DDF68-7012-1543-8CA5-DF28DD0D252C}" type="pres">
      <dgm:prSet presAssocID="{D16D2F28-AA81-E74E-89E3-D6461F3D1DB1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11D852-BCF5-914D-A955-6A34C25FB016}" type="pres">
      <dgm:prSet presAssocID="{D16D2F28-AA81-E74E-89E3-D6461F3D1DB1}" presName="level3hierChild" presStyleCnt="0"/>
      <dgm:spPr/>
    </dgm:pt>
    <dgm:pt modelId="{7BFAA1FD-8FE9-D543-A164-997E0E5E80F2}" type="pres">
      <dgm:prSet presAssocID="{4EB46923-22A0-C040-9DA5-EA5CECF3F736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912505AE-7BC3-4146-837B-C8E66F08962F}" type="pres">
      <dgm:prSet presAssocID="{4EB46923-22A0-C040-9DA5-EA5CECF3F73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9DCE65CD-18FC-C146-BEC5-D74323A3EF24}" type="pres">
      <dgm:prSet presAssocID="{720A37F1-6698-1C45-A7A5-937BB58F83A7}" presName="root2" presStyleCnt="0"/>
      <dgm:spPr/>
    </dgm:pt>
    <dgm:pt modelId="{324373AF-2507-E24B-A74F-49F54DCAB811}" type="pres">
      <dgm:prSet presAssocID="{720A37F1-6698-1C45-A7A5-937BB58F83A7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F2B336-719A-D64B-9125-ADAD31C0CC33}" type="pres">
      <dgm:prSet presAssocID="{720A37F1-6698-1C45-A7A5-937BB58F83A7}" presName="level3hierChild" presStyleCnt="0"/>
      <dgm:spPr/>
    </dgm:pt>
  </dgm:ptLst>
  <dgm:cxnLst>
    <dgm:cxn modelId="{8A29C7EC-516C-224E-85A2-B5AD515D31D2}" type="presOf" srcId="{CC37B76D-A473-5E47-8F4B-0B05081843C6}" destId="{6CFB225F-E6E8-DB4F-8E12-57754A17B6C8}" srcOrd="0" destOrd="0" presId="urn:microsoft.com/office/officeart/2008/layout/HorizontalMultiLevelHierarchy"/>
    <dgm:cxn modelId="{CAFB7261-7879-8541-93E6-88E4F433DEB6}" srcId="{9B444746-D97E-5744-A1CF-591FA6769EA0}" destId="{BD6DE0EA-33DE-8F41-93A1-B5940A2B794C}" srcOrd="0" destOrd="0" parTransId="{ED0818D8-63D9-B444-A690-6B6722AC8C99}" sibTransId="{DAA956C0-BE54-0648-AA8A-1C2B454A617A}"/>
    <dgm:cxn modelId="{4C5BA22C-E732-ED45-8709-203C10030A87}" type="presOf" srcId="{89AF226E-018E-BC45-BF31-2F59FE03E3FD}" destId="{07B72412-4B4B-9048-824C-17D9C35377E8}" srcOrd="1" destOrd="0" presId="urn:microsoft.com/office/officeart/2008/layout/HorizontalMultiLevelHierarchy"/>
    <dgm:cxn modelId="{955C3403-CCA6-1D41-AC55-8AF883FBDE4D}" type="presOf" srcId="{F2F603EB-17EB-084E-8150-96EB1446A004}" destId="{C8951CED-87EB-8442-97FC-1FD315A4C29D}" srcOrd="0" destOrd="0" presId="urn:microsoft.com/office/officeart/2008/layout/HorizontalMultiLevelHierarchy"/>
    <dgm:cxn modelId="{325D1924-533A-6D4C-90F6-33C3AF6F645D}" srcId="{BD6DE0EA-33DE-8F41-93A1-B5940A2B794C}" destId="{67C6BBAA-B1C3-5446-B4DC-B3BAF82C0EA1}" srcOrd="0" destOrd="0" parTransId="{4DF865D4-1E71-1147-A5AD-9F19A510BD27}" sibTransId="{F92061CC-86C8-5948-AE33-56260EF5108E}"/>
    <dgm:cxn modelId="{44974801-7D5C-C744-9169-C6318F8FA50E}" type="presOf" srcId="{4EB46923-22A0-C040-9DA5-EA5CECF3F736}" destId="{7BFAA1FD-8FE9-D543-A164-997E0E5E80F2}" srcOrd="0" destOrd="0" presId="urn:microsoft.com/office/officeart/2008/layout/HorizontalMultiLevelHierarchy"/>
    <dgm:cxn modelId="{3AD3BF18-643A-774F-84A0-E7ADB04FBE1B}" type="presOf" srcId="{89AF226E-018E-BC45-BF31-2F59FE03E3FD}" destId="{8DB54E02-6304-6240-A6DF-F23ED8B3D389}" srcOrd="0" destOrd="0" presId="urn:microsoft.com/office/officeart/2008/layout/HorizontalMultiLevelHierarchy"/>
    <dgm:cxn modelId="{074A4206-DD00-E245-A2B0-A44A267CF172}" type="presOf" srcId="{BD6DE0EA-33DE-8F41-93A1-B5940A2B794C}" destId="{3DE94636-BF2A-4641-924D-4C1BE513D3B4}" srcOrd="0" destOrd="0" presId="urn:microsoft.com/office/officeart/2008/layout/HorizontalMultiLevelHierarchy"/>
    <dgm:cxn modelId="{AD1E66F3-16E6-C24D-B17B-BC95301F36DE}" type="presOf" srcId="{720A37F1-6698-1C45-A7A5-937BB58F83A7}" destId="{324373AF-2507-E24B-A74F-49F54DCAB811}" srcOrd="0" destOrd="0" presId="urn:microsoft.com/office/officeart/2008/layout/HorizontalMultiLevelHierarchy"/>
    <dgm:cxn modelId="{463F0C95-F1B2-504C-A34B-0A43123E65BE}" srcId="{BD6DE0EA-33DE-8F41-93A1-B5940A2B794C}" destId="{F2F603EB-17EB-084E-8150-96EB1446A004}" srcOrd="1" destOrd="0" parTransId="{89AF226E-018E-BC45-BF31-2F59FE03E3FD}" sibTransId="{B372F189-BBB2-BC44-8BAF-D92FDA487F15}"/>
    <dgm:cxn modelId="{F665DD0E-3D36-CA4E-89B8-E7C19A9734EF}" type="presOf" srcId="{4DF865D4-1E71-1147-A5AD-9F19A510BD27}" destId="{27BDEA11-4447-6640-ACE5-5AB5519A12FC}" srcOrd="0" destOrd="0" presId="urn:microsoft.com/office/officeart/2008/layout/HorizontalMultiLevelHierarchy"/>
    <dgm:cxn modelId="{6820AD9B-F70D-D843-8A40-389157737775}" srcId="{BD6DE0EA-33DE-8F41-93A1-B5940A2B794C}" destId="{720A37F1-6698-1C45-A7A5-937BB58F83A7}" srcOrd="3" destOrd="0" parTransId="{4EB46923-22A0-C040-9DA5-EA5CECF3F736}" sibTransId="{64DAFF07-8FF8-4142-A13C-5D1476164A61}"/>
    <dgm:cxn modelId="{37B13421-82CD-9444-AD58-CB9C6300BDDB}" type="presOf" srcId="{CC37B76D-A473-5E47-8F4B-0B05081843C6}" destId="{2E869AED-599C-1C4F-A578-656434253750}" srcOrd="1" destOrd="0" presId="urn:microsoft.com/office/officeart/2008/layout/HorizontalMultiLevelHierarchy"/>
    <dgm:cxn modelId="{63C15C9E-5E46-1643-A51F-5462F1142723}" srcId="{BD6DE0EA-33DE-8F41-93A1-B5940A2B794C}" destId="{D16D2F28-AA81-E74E-89E3-D6461F3D1DB1}" srcOrd="2" destOrd="0" parTransId="{CC37B76D-A473-5E47-8F4B-0B05081843C6}" sibTransId="{0B31C0C7-3899-184F-A8D8-199C9768F26B}"/>
    <dgm:cxn modelId="{CC964A86-09D8-FC4E-A035-0FA74882AB4E}" type="presOf" srcId="{4EB46923-22A0-C040-9DA5-EA5CECF3F736}" destId="{912505AE-7BC3-4146-837B-C8E66F08962F}" srcOrd="1" destOrd="0" presId="urn:microsoft.com/office/officeart/2008/layout/HorizontalMultiLevelHierarchy"/>
    <dgm:cxn modelId="{ED3C1F3B-6B97-2A48-8FAD-EBCF74094984}" type="presOf" srcId="{67C6BBAA-B1C3-5446-B4DC-B3BAF82C0EA1}" destId="{1EAF40A6-8667-AB41-8989-3F7FF69EFA53}" srcOrd="0" destOrd="0" presId="urn:microsoft.com/office/officeart/2008/layout/HorizontalMultiLevelHierarchy"/>
    <dgm:cxn modelId="{6EA79ACE-1FAC-234F-8A63-E0407F70DBA6}" type="presOf" srcId="{D16D2F28-AA81-E74E-89E3-D6461F3D1DB1}" destId="{E09DDF68-7012-1543-8CA5-DF28DD0D252C}" srcOrd="0" destOrd="0" presId="urn:microsoft.com/office/officeart/2008/layout/HorizontalMultiLevelHierarchy"/>
    <dgm:cxn modelId="{628D3737-2B21-034A-B856-C107AFC9DC22}" type="presOf" srcId="{4DF865D4-1E71-1147-A5AD-9F19A510BD27}" destId="{33907D36-6A35-3549-A0EE-025C7F936113}" srcOrd="1" destOrd="0" presId="urn:microsoft.com/office/officeart/2008/layout/HorizontalMultiLevelHierarchy"/>
    <dgm:cxn modelId="{E492A44D-E6EF-9E42-8066-B72409F19446}" type="presOf" srcId="{9B444746-D97E-5744-A1CF-591FA6769EA0}" destId="{0A5C9F2D-CB99-DA4A-AA40-0A08859ED321}" srcOrd="0" destOrd="0" presId="urn:microsoft.com/office/officeart/2008/layout/HorizontalMultiLevelHierarchy"/>
    <dgm:cxn modelId="{4062089B-19B3-0D49-B885-B61DB99D8C25}" type="presParOf" srcId="{0A5C9F2D-CB99-DA4A-AA40-0A08859ED321}" destId="{AAF5D70A-D242-6A42-A27E-8751BA84C04F}" srcOrd="0" destOrd="0" presId="urn:microsoft.com/office/officeart/2008/layout/HorizontalMultiLevelHierarchy"/>
    <dgm:cxn modelId="{21033F76-37CB-E74A-AE5A-50D2519D9548}" type="presParOf" srcId="{AAF5D70A-D242-6A42-A27E-8751BA84C04F}" destId="{3DE94636-BF2A-4641-924D-4C1BE513D3B4}" srcOrd="0" destOrd="0" presId="urn:microsoft.com/office/officeart/2008/layout/HorizontalMultiLevelHierarchy"/>
    <dgm:cxn modelId="{78571420-A0B2-4D4F-8451-CE3FB12A29C5}" type="presParOf" srcId="{AAF5D70A-D242-6A42-A27E-8751BA84C04F}" destId="{B8188C63-D965-E147-B06D-00EF3A8458D0}" srcOrd="1" destOrd="0" presId="urn:microsoft.com/office/officeart/2008/layout/HorizontalMultiLevelHierarchy"/>
    <dgm:cxn modelId="{C03C3A8D-3400-6444-9F00-1A482A7F2107}" type="presParOf" srcId="{B8188C63-D965-E147-B06D-00EF3A8458D0}" destId="{27BDEA11-4447-6640-ACE5-5AB5519A12FC}" srcOrd="0" destOrd="0" presId="urn:microsoft.com/office/officeart/2008/layout/HorizontalMultiLevelHierarchy"/>
    <dgm:cxn modelId="{686ADA58-C86C-A743-87EE-E428A5356A28}" type="presParOf" srcId="{27BDEA11-4447-6640-ACE5-5AB5519A12FC}" destId="{33907D36-6A35-3549-A0EE-025C7F936113}" srcOrd="0" destOrd="0" presId="urn:microsoft.com/office/officeart/2008/layout/HorizontalMultiLevelHierarchy"/>
    <dgm:cxn modelId="{6CABEB36-8871-3148-B59C-F6655F051095}" type="presParOf" srcId="{B8188C63-D965-E147-B06D-00EF3A8458D0}" destId="{1F7C1D9E-BFD6-104C-B86E-7983141EA509}" srcOrd="1" destOrd="0" presId="urn:microsoft.com/office/officeart/2008/layout/HorizontalMultiLevelHierarchy"/>
    <dgm:cxn modelId="{3B5BB77B-0AAC-7841-A185-E4778C96D69A}" type="presParOf" srcId="{1F7C1D9E-BFD6-104C-B86E-7983141EA509}" destId="{1EAF40A6-8667-AB41-8989-3F7FF69EFA53}" srcOrd="0" destOrd="0" presId="urn:microsoft.com/office/officeart/2008/layout/HorizontalMultiLevelHierarchy"/>
    <dgm:cxn modelId="{16FEB940-543A-9942-B13A-FCE8EF55F25F}" type="presParOf" srcId="{1F7C1D9E-BFD6-104C-B86E-7983141EA509}" destId="{FF71D529-C27C-5F4E-B963-A354BCC767D1}" srcOrd="1" destOrd="0" presId="urn:microsoft.com/office/officeart/2008/layout/HorizontalMultiLevelHierarchy"/>
    <dgm:cxn modelId="{7AFDD495-4EA1-3447-9D38-CBC38FC4B721}" type="presParOf" srcId="{B8188C63-D965-E147-B06D-00EF3A8458D0}" destId="{8DB54E02-6304-6240-A6DF-F23ED8B3D389}" srcOrd="2" destOrd="0" presId="urn:microsoft.com/office/officeart/2008/layout/HorizontalMultiLevelHierarchy"/>
    <dgm:cxn modelId="{FC437D34-FEA6-4646-A841-C41E29D2A442}" type="presParOf" srcId="{8DB54E02-6304-6240-A6DF-F23ED8B3D389}" destId="{07B72412-4B4B-9048-824C-17D9C35377E8}" srcOrd="0" destOrd="0" presId="urn:microsoft.com/office/officeart/2008/layout/HorizontalMultiLevelHierarchy"/>
    <dgm:cxn modelId="{8735DBD1-32DC-1342-9D45-04388DFCF0A0}" type="presParOf" srcId="{B8188C63-D965-E147-B06D-00EF3A8458D0}" destId="{9436EF8B-3723-8F4C-81E7-35804D2F2674}" srcOrd="3" destOrd="0" presId="urn:microsoft.com/office/officeart/2008/layout/HorizontalMultiLevelHierarchy"/>
    <dgm:cxn modelId="{743810AE-32EC-FF4D-A486-52CE27B28550}" type="presParOf" srcId="{9436EF8B-3723-8F4C-81E7-35804D2F2674}" destId="{C8951CED-87EB-8442-97FC-1FD315A4C29D}" srcOrd="0" destOrd="0" presId="urn:microsoft.com/office/officeart/2008/layout/HorizontalMultiLevelHierarchy"/>
    <dgm:cxn modelId="{38013F13-AE11-2F4A-9B34-FABE56B2FA80}" type="presParOf" srcId="{9436EF8B-3723-8F4C-81E7-35804D2F2674}" destId="{0CF18A93-F1D4-444A-BFD5-9FE8CB4540C5}" srcOrd="1" destOrd="0" presId="urn:microsoft.com/office/officeart/2008/layout/HorizontalMultiLevelHierarchy"/>
    <dgm:cxn modelId="{22FA6B02-32FC-FD44-8CFB-7F5484393255}" type="presParOf" srcId="{B8188C63-D965-E147-B06D-00EF3A8458D0}" destId="{6CFB225F-E6E8-DB4F-8E12-57754A17B6C8}" srcOrd="4" destOrd="0" presId="urn:microsoft.com/office/officeart/2008/layout/HorizontalMultiLevelHierarchy"/>
    <dgm:cxn modelId="{1AEAC78A-04D5-834B-B34C-9D2C55A37E47}" type="presParOf" srcId="{6CFB225F-E6E8-DB4F-8E12-57754A17B6C8}" destId="{2E869AED-599C-1C4F-A578-656434253750}" srcOrd="0" destOrd="0" presId="urn:microsoft.com/office/officeart/2008/layout/HorizontalMultiLevelHierarchy"/>
    <dgm:cxn modelId="{553966EB-DBA0-4E44-B401-C6BD0DFDEC7C}" type="presParOf" srcId="{B8188C63-D965-E147-B06D-00EF3A8458D0}" destId="{F000C110-8492-6349-B9E2-9709235A9135}" srcOrd="5" destOrd="0" presId="urn:microsoft.com/office/officeart/2008/layout/HorizontalMultiLevelHierarchy"/>
    <dgm:cxn modelId="{DC8E69CC-B4B1-D142-9EA1-106AC2B8A5E0}" type="presParOf" srcId="{F000C110-8492-6349-B9E2-9709235A9135}" destId="{E09DDF68-7012-1543-8CA5-DF28DD0D252C}" srcOrd="0" destOrd="0" presId="urn:microsoft.com/office/officeart/2008/layout/HorizontalMultiLevelHierarchy"/>
    <dgm:cxn modelId="{5EE8BAB6-76D2-7949-A0E7-F2DCC4A6A643}" type="presParOf" srcId="{F000C110-8492-6349-B9E2-9709235A9135}" destId="{E111D852-BCF5-914D-A955-6A34C25FB016}" srcOrd="1" destOrd="0" presId="urn:microsoft.com/office/officeart/2008/layout/HorizontalMultiLevelHierarchy"/>
    <dgm:cxn modelId="{42941C2B-21D4-E24E-B3CE-62CCC3408C71}" type="presParOf" srcId="{B8188C63-D965-E147-B06D-00EF3A8458D0}" destId="{7BFAA1FD-8FE9-D543-A164-997E0E5E80F2}" srcOrd="6" destOrd="0" presId="urn:microsoft.com/office/officeart/2008/layout/HorizontalMultiLevelHierarchy"/>
    <dgm:cxn modelId="{60F1E464-D40B-EC49-8F39-4D2AB4A671D9}" type="presParOf" srcId="{7BFAA1FD-8FE9-D543-A164-997E0E5E80F2}" destId="{912505AE-7BC3-4146-837B-C8E66F08962F}" srcOrd="0" destOrd="0" presId="urn:microsoft.com/office/officeart/2008/layout/HorizontalMultiLevelHierarchy"/>
    <dgm:cxn modelId="{E32EF54C-0708-E24A-A978-2481C1CF3B62}" type="presParOf" srcId="{B8188C63-D965-E147-B06D-00EF3A8458D0}" destId="{9DCE65CD-18FC-C146-BEC5-D74323A3EF24}" srcOrd="7" destOrd="0" presId="urn:microsoft.com/office/officeart/2008/layout/HorizontalMultiLevelHierarchy"/>
    <dgm:cxn modelId="{9308D1B2-F3E2-9C43-8E71-79B426B7B17A}" type="presParOf" srcId="{9DCE65CD-18FC-C146-BEC5-D74323A3EF24}" destId="{324373AF-2507-E24B-A74F-49F54DCAB811}" srcOrd="0" destOrd="0" presId="urn:microsoft.com/office/officeart/2008/layout/HorizontalMultiLevelHierarchy"/>
    <dgm:cxn modelId="{A5914B68-2460-3E4E-B022-5AB1D6DBB5B5}" type="presParOf" srcId="{9DCE65CD-18FC-C146-BEC5-D74323A3EF24}" destId="{14F2B336-719A-D64B-9125-ADAD31C0CC33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444746-D97E-5744-A1CF-591FA6769EA0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6DE0EA-33DE-8F41-93A1-B5940A2B794C}">
      <dgm:prSet phldrT="[Text]"/>
      <dgm:spPr/>
      <dgm:t>
        <a:bodyPr/>
        <a:lstStyle/>
        <a:p>
          <a:r>
            <a:rPr lang="en-US" dirty="0" smtClean="0"/>
            <a:t>PEMBELAJARAN</a:t>
          </a:r>
          <a:endParaRPr lang="en-US" dirty="0"/>
        </a:p>
      </dgm:t>
    </dgm:pt>
    <dgm:pt modelId="{ED0818D8-63D9-B444-A690-6B6722AC8C99}" type="parTrans" cxnId="{CAFB7261-7879-8541-93E6-88E4F433DEB6}">
      <dgm:prSet/>
      <dgm:spPr/>
      <dgm:t>
        <a:bodyPr/>
        <a:lstStyle/>
        <a:p>
          <a:endParaRPr lang="en-US"/>
        </a:p>
      </dgm:t>
    </dgm:pt>
    <dgm:pt modelId="{DAA956C0-BE54-0648-AA8A-1C2B454A617A}" type="sibTrans" cxnId="{CAFB7261-7879-8541-93E6-88E4F433DEB6}">
      <dgm:prSet/>
      <dgm:spPr/>
      <dgm:t>
        <a:bodyPr/>
        <a:lstStyle/>
        <a:p>
          <a:endParaRPr lang="en-US"/>
        </a:p>
      </dgm:t>
    </dgm:pt>
    <dgm:pt modelId="{67C6BBAA-B1C3-5446-B4DC-B3BAF82C0EA1}">
      <dgm:prSet phldrT="[Text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US" dirty="0" err="1" smtClean="0">
              <a:hlinkClick xmlns:r="http://schemas.openxmlformats.org/officeDocument/2006/relationships" r:id="rId1" action="ppaction://hlinkfile"/>
            </a:rPr>
            <a:t>tujuan</a:t>
          </a:r>
          <a:endParaRPr lang="en-US" dirty="0"/>
        </a:p>
      </dgm:t>
    </dgm:pt>
    <dgm:pt modelId="{4DF865D4-1E71-1147-A5AD-9F19A510BD27}" type="parTrans" cxnId="{325D1924-533A-6D4C-90F6-33C3AF6F645D}">
      <dgm:prSet/>
      <dgm:spPr/>
      <dgm:t>
        <a:bodyPr/>
        <a:lstStyle/>
        <a:p>
          <a:endParaRPr lang="en-US"/>
        </a:p>
      </dgm:t>
    </dgm:pt>
    <dgm:pt modelId="{F92061CC-86C8-5948-AE33-56260EF5108E}" type="sibTrans" cxnId="{325D1924-533A-6D4C-90F6-33C3AF6F645D}">
      <dgm:prSet/>
      <dgm:spPr/>
      <dgm:t>
        <a:bodyPr/>
        <a:lstStyle/>
        <a:p>
          <a:endParaRPr lang="en-US"/>
        </a:p>
      </dgm:t>
    </dgm:pt>
    <dgm:pt modelId="{F2F603EB-17EB-084E-8150-96EB1446A004}">
      <dgm:prSet phldrT="[Text]"/>
      <dgm:spPr>
        <a:solidFill>
          <a:srgbClr val="B7DEE8"/>
        </a:solidFill>
      </dgm:spPr>
      <dgm:t>
        <a:bodyPr/>
        <a:lstStyle/>
        <a:p>
          <a:pPr algn="l"/>
          <a:r>
            <a:rPr lang="en-US" dirty="0" err="1" smtClean="0">
              <a:hlinkClick xmlns:r="http://schemas.openxmlformats.org/officeDocument/2006/relationships" r:id="rId2" action="ppaction://hlinkfile"/>
            </a:rPr>
            <a:t>prinsip</a:t>
          </a:r>
          <a:endParaRPr lang="en-US" dirty="0"/>
        </a:p>
      </dgm:t>
    </dgm:pt>
    <dgm:pt modelId="{89AF226E-018E-BC45-BF31-2F59FE03E3FD}" type="parTrans" cxnId="{463F0C95-F1B2-504C-A34B-0A43123E65BE}">
      <dgm:prSet/>
      <dgm:spPr/>
      <dgm:t>
        <a:bodyPr/>
        <a:lstStyle/>
        <a:p>
          <a:endParaRPr lang="en-US"/>
        </a:p>
      </dgm:t>
    </dgm:pt>
    <dgm:pt modelId="{B372F189-BBB2-BC44-8BAF-D92FDA487F15}" type="sibTrans" cxnId="{463F0C95-F1B2-504C-A34B-0A43123E65BE}">
      <dgm:prSet/>
      <dgm:spPr/>
      <dgm:t>
        <a:bodyPr/>
        <a:lstStyle/>
        <a:p>
          <a:endParaRPr lang="en-US"/>
        </a:p>
      </dgm:t>
    </dgm:pt>
    <dgm:pt modelId="{D16D2F28-AA81-E74E-89E3-D6461F3D1DB1}">
      <dgm:prSet phldrT="[Text]"/>
      <dgm:spPr>
        <a:solidFill>
          <a:srgbClr val="B7DEE8"/>
        </a:solidFill>
      </dgm:spPr>
      <dgm:t>
        <a:bodyPr/>
        <a:lstStyle/>
        <a:p>
          <a:r>
            <a:rPr lang="en-US" dirty="0" err="1" smtClean="0">
              <a:hlinkClick xmlns:r="http://schemas.openxmlformats.org/officeDocument/2006/relationships" r:id="rId3" action="ppaction://hlinkfile"/>
            </a:rPr>
            <a:t>jenis</a:t>
          </a:r>
          <a:r>
            <a:rPr lang="en-US" dirty="0" smtClean="0">
              <a:hlinkClick xmlns:r="http://schemas.openxmlformats.org/officeDocument/2006/relationships" r:id="rId3" action="ppaction://hlinkfile"/>
            </a:rPr>
            <a:t> </a:t>
          </a:r>
          <a:r>
            <a:rPr lang="en-US" dirty="0" err="1" smtClean="0">
              <a:hlinkClick xmlns:r="http://schemas.openxmlformats.org/officeDocument/2006/relationships" r:id="rId3" action="ppaction://hlinkfile"/>
            </a:rPr>
            <a:t>kegiatan</a:t>
          </a:r>
          <a:endParaRPr lang="en-US" dirty="0" smtClean="0"/>
        </a:p>
      </dgm:t>
    </dgm:pt>
    <dgm:pt modelId="{CC37B76D-A473-5E47-8F4B-0B05081843C6}" type="parTrans" cxnId="{63C15C9E-5E46-1643-A51F-5462F1142723}">
      <dgm:prSet/>
      <dgm:spPr/>
      <dgm:t>
        <a:bodyPr/>
        <a:lstStyle/>
        <a:p>
          <a:endParaRPr lang="en-US"/>
        </a:p>
      </dgm:t>
    </dgm:pt>
    <dgm:pt modelId="{0B31C0C7-3899-184F-A8D8-199C9768F26B}" type="sibTrans" cxnId="{63C15C9E-5E46-1643-A51F-5462F1142723}">
      <dgm:prSet/>
      <dgm:spPr/>
      <dgm:t>
        <a:bodyPr/>
        <a:lstStyle/>
        <a:p>
          <a:endParaRPr lang="en-US"/>
        </a:p>
      </dgm:t>
    </dgm:pt>
    <dgm:pt modelId="{720A37F1-6698-1C45-A7A5-937BB58F83A7}">
      <dgm:prSet phldrT="[Text]"/>
      <dgm:spPr>
        <a:solidFill>
          <a:srgbClr val="B7DEE8"/>
        </a:solidFill>
      </dgm:spPr>
      <dgm:t>
        <a:bodyPr/>
        <a:lstStyle/>
        <a:p>
          <a:pPr algn="l"/>
          <a:r>
            <a:rPr lang="en-US" dirty="0" err="1" smtClean="0">
              <a:hlinkClick xmlns:r="http://schemas.openxmlformats.org/officeDocument/2006/relationships" r:id="rId4" action="ppaction://hlinkfile"/>
            </a:rPr>
            <a:t>indikator</a:t>
          </a:r>
          <a:endParaRPr lang="en-US" dirty="0" smtClean="0"/>
        </a:p>
      </dgm:t>
    </dgm:pt>
    <dgm:pt modelId="{4EB46923-22A0-C040-9DA5-EA5CECF3F736}" type="parTrans" cxnId="{6820AD9B-F70D-D843-8A40-389157737775}">
      <dgm:prSet/>
      <dgm:spPr/>
      <dgm:t>
        <a:bodyPr/>
        <a:lstStyle/>
        <a:p>
          <a:endParaRPr lang="en-US"/>
        </a:p>
      </dgm:t>
    </dgm:pt>
    <dgm:pt modelId="{64DAFF07-8FF8-4142-A13C-5D1476164A61}" type="sibTrans" cxnId="{6820AD9B-F70D-D843-8A40-389157737775}">
      <dgm:prSet/>
      <dgm:spPr/>
      <dgm:t>
        <a:bodyPr/>
        <a:lstStyle/>
        <a:p>
          <a:endParaRPr lang="en-US"/>
        </a:p>
      </dgm:t>
    </dgm:pt>
    <dgm:pt modelId="{0A5C9F2D-CB99-DA4A-AA40-0A08859ED321}" type="pres">
      <dgm:prSet presAssocID="{9B444746-D97E-5744-A1CF-591FA6769EA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F5D70A-D242-6A42-A27E-8751BA84C04F}" type="pres">
      <dgm:prSet presAssocID="{BD6DE0EA-33DE-8F41-93A1-B5940A2B794C}" presName="root1" presStyleCnt="0"/>
      <dgm:spPr/>
    </dgm:pt>
    <dgm:pt modelId="{3DE94636-BF2A-4641-924D-4C1BE513D3B4}" type="pres">
      <dgm:prSet presAssocID="{BD6DE0EA-33DE-8F41-93A1-B5940A2B794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188C63-D965-E147-B06D-00EF3A8458D0}" type="pres">
      <dgm:prSet presAssocID="{BD6DE0EA-33DE-8F41-93A1-B5940A2B794C}" presName="level2hierChild" presStyleCnt="0"/>
      <dgm:spPr/>
    </dgm:pt>
    <dgm:pt modelId="{27BDEA11-4447-6640-ACE5-5AB5519A12FC}" type="pres">
      <dgm:prSet presAssocID="{4DF865D4-1E71-1147-A5AD-9F19A510BD27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33907D36-6A35-3549-A0EE-025C7F936113}" type="pres">
      <dgm:prSet presAssocID="{4DF865D4-1E71-1147-A5AD-9F19A510BD27}" presName="connTx" presStyleLbl="parChTrans1D2" presStyleIdx="0" presStyleCnt="4"/>
      <dgm:spPr/>
      <dgm:t>
        <a:bodyPr/>
        <a:lstStyle/>
        <a:p>
          <a:endParaRPr lang="en-US"/>
        </a:p>
      </dgm:t>
    </dgm:pt>
    <dgm:pt modelId="{1F7C1D9E-BFD6-104C-B86E-7983141EA509}" type="pres">
      <dgm:prSet presAssocID="{67C6BBAA-B1C3-5446-B4DC-B3BAF82C0EA1}" presName="root2" presStyleCnt="0"/>
      <dgm:spPr/>
    </dgm:pt>
    <dgm:pt modelId="{1EAF40A6-8667-AB41-8989-3F7FF69EFA53}" type="pres">
      <dgm:prSet presAssocID="{67C6BBAA-B1C3-5446-B4DC-B3BAF82C0EA1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71D529-C27C-5F4E-B963-A354BCC767D1}" type="pres">
      <dgm:prSet presAssocID="{67C6BBAA-B1C3-5446-B4DC-B3BAF82C0EA1}" presName="level3hierChild" presStyleCnt="0"/>
      <dgm:spPr/>
    </dgm:pt>
    <dgm:pt modelId="{8DB54E02-6304-6240-A6DF-F23ED8B3D389}" type="pres">
      <dgm:prSet presAssocID="{89AF226E-018E-BC45-BF31-2F59FE03E3FD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07B72412-4B4B-9048-824C-17D9C35377E8}" type="pres">
      <dgm:prSet presAssocID="{89AF226E-018E-BC45-BF31-2F59FE03E3FD}" presName="connTx" presStyleLbl="parChTrans1D2" presStyleIdx="1" presStyleCnt="4"/>
      <dgm:spPr/>
      <dgm:t>
        <a:bodyPr/>
        <a:lstStyle/>
        <a:p>
          <a:endParaRPr lang="en-US"/>
        </a:p>
      </dgm:t>
    </dgm:pt>
    <dgm:pt modelId="{9436EF8B-3723-8F4C-81E7-35804D2F2674}" type="pres">
      <dgm:prSet presAssocID="{F2F603EB-17EB-084E-8150-96EB1446A004}" presName="root2" presStyleCnt="0"/>
      <dgm:spPr/>
    </dgm:pt>
    <dgm:pt modelId="{C8951CED-87EB-8442-97FC-1FD315A4C29D}" type="pres">
      <dgm:prSet presAssocID="{F2F603EB-17EB-084E-8150-96EB1446A004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F18A93-F1D4-444A-BFD5-9FE8CB4540C5}" type="pres">
      <dgm:prSet presAssocID="{F2F603EB-17EB-084E-8150-96EB1446A004}" presName="level3hierChild" presStyleCnt="0"/>
      <dgm:spPr/>
    </dgm:pt>
    <dgm:pt modelId="{6CFB225F-E6E8-DB4F-8E12-57754A17B6C8}" type="pres">
      <dgm:prSet presAssocID="{CC37B76D-A473-5E47-8F4B-0B05081843C6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2E869AED-599C-1C4F-A578-656434253750}" type="pres">
      <dgm:prSet presAssocID="{CC37B76D-A473-5E47-8F4B-0B05081843C6}" presName="connTx" presStyleLbl="parChTrans1D2" presStyleIdx="2" presStyleCnt="4"/>
      <dgm:spPr/>
      <dgm:t>
        <a:bodyPr/>
        <a:lstStyle/>
        <a:p>
          <a:endParaRPr lang="en-US"/>
        </a:p>
      </dgm:t>
    </dgm:pt>
    <dgm:pt modelId="{F000C110-8492-6349-B9E2-9709235A9135}" type="pres">
      <dgm:prSet presAssocID="{D16D2F28-AA81-E74E-89E3-D6461F3D1DB1}" presName="root2" presStyleCnt="0"/>
      <dgm:spPr/>
    </dgm:pt>
    <dgm:pt modelId="{E09DDF68-7012-1543-8CA5-DF28DD0D252C}" type="pres">
      <dgm:prSet presAssocID="{D16D2F28-AA81-E74E-89E3-D6461F3D1DB1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11D852-BCF5-914D-A955-6A34C25FB016}" type="pres">
      <dgm:prSet presAssocID="{D16D2F28-AA81-E74E-89E3-D6461F3D1DB1}" presName="level3hierChild" presStyleCnt="0"/>
      <dgm:spPr/>
    </dgm:pt>
    <dgm:pt modelId="{7BFAA1FD-8FE9-D543-A164-997E0E5E80F2}" type="pres">
      <dgm:prSet presAssocID="{4EB46923-22A0-C040-9DA5-EA5CECF3F736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912505AE-7BC3-4146-837B-C8E66F08962F}" type="pres">
      <dgm:prSet presAssocID="{4EB46923-22A0-C040-9DA5-EA5CECF3F73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9DCE65CD-18FC-C146-BEC5-D74323A3EF24}" type="pres">
      <dgm:prSet presAssocID="{720A37F1-6698-1C45-A7A5-937BB58F83A7}" presName="root2" presStyleCnt="0"/>
      <dgm:spPr/>
    </dgm:pt>
    <dgm:pt modelId="{324373AF-2507-E24B-A74F-49F54DCAB811}" type="pres">
      <dgm:prSet presAssocID="{720A37F1-6698-1C45-A7A5-937BB58F83A7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F2B336-719A-D64B-9125-ADAD31C0CC33}" type="pres">
      <dgm:prSet presAssocID="{720A37F1-6698-1C45-A7A5-937BB58F83A7}" presName="level3hierChild" presStyleCnt="0"/>
      <dgm:spPr/>
    </dgm:pt>
  </dgm:ptLst>
  <dgm:cxnLst>
    <dgm:cxn modelId="{9A22DF6A-EB7F-F142-A068-846B0395C955}" type="presOf" srcId="{9B444746-D97E-5744-A1CF-591FA6769EA0}" destId="{0A5C9F2D-CB99-DA4A-AA40-0A08859ED321}" srcOrd="0" destOrd="0" presId="urn:microsoft.com/office/officeart/2008/layout/HorizontalMultiLevelHierarchy"/>
    <dgm:cxn modelId="{74904B5E-066B-3D4A-8DAE-3922F1AFADBD}" type="presOf" srcId="{CC37B76D-A473-5E47-8F4B-0B05081843C6}" destId="{6CFB225F-E6E8-DB4F-8E12-57754A17B6C8}" srcOrd="0" destOrd="0" presId="urn:microsoft.com/office/officeart/2008/layout/HorizontalMultiLevelHierarchy"/>
    <dgm:cxn modelId="{CAFB7261-7879-8541-93E6-88E4F433DEB6}" srcId="{9B444746-D97E-5744-A1CF-591FA6769EA0}" destId="{BD6DE0EA-33DE-8F41-93A1-B5940A2B794C}" srcOrd="0" destOrd="0" parTransId="{ED0818D8-63D9-B444-A690-6B6722AC8C99}" sibTransId="{DAA956C0-BE54-0648-AA8A-1C2B454A617A}"/>
    <dgm:cxn modelId="{D3195F6F-B876-5545-B7B7-ACF80BC2DE8A}" type="presOf" srcId="{CC37B76D-A473-5E47-8F4B-0B05081843C6}" destId="{2E869AED-599C-1C4F-A578-656434253750}" srcOrd="1" destOrd="0" presId="urn:microsoft.com/office/officeart/2008/layout/HorizontalMultiLevelHierarchy"/>
    <dgm:cxn modelId="{6B873988-108C-9249-B41F-7F612BB70E42}" type="presOf" srcId="{D16D2F28-AA81-E74E-89E3-D6461F3D1DB1}" destId="{E09DDF68-7012-1543-8CA5-DF28DD0D252C}" srcOrd="0" destOrd="0" presId="urn:microsoft.com/office/officeart/2008/layout/HorizontalMultiLevelHierarchy"/>
    <dgm:cxn modelId="{6DD7957C-5199-1141-AC00-F86D4E414EE5}" type="presOf" srcId="{4DF865D4-1E71-1147-A5AD-9F19A510BD27}" destId="{33907D36-6A35-3549-A0EE-025C7F936113}" srcOrd="1" destOrd="0" presId="urn:microsoft.com/office/officeart/2008/layout/HorizontalMultiLevelHierarchy"/>
    <dgm:cxn modelId="{325D1924-533A-6D4C-90F6-33C3AF6F645D}" srcId="{BD6DE0EA-33DE-8F41-93A1-B5940A2B794C}" destId="{67C6BBAA-B1C3-5446-B4DC-B3BAF82C0EA1}" srcOrd="0" destOrd="0" parTransId="{4DF865D4-1E71-1147-A5AD-9F19A510BD27}" sibTransId="{F92061CC-86C8-5948-AE33-56260EF5108E}"/>
    <dgm:cxn modelId="{DDB7D267-853E-D142-9016-52D9C8B339FD}" type="presOf" srcId="{F2F603EB-17EB-084E-8150-96EB1446A004}" destId="{C8951CED-87EB-8442-97FC-1FD315A4C29D}" srcOrd="0" destOrd="0" presId="urn:microsoft.com/office/officeart/2008/layout/HorizontalMultiLevelHierarchy"/>
    <dgm:cxn modelId="{67432D1F-3CBF-CE4E-902A-99B8B7167127}" type="presOf" srcId="{4EB46923-22A0-C040-9DA5-EA5CECF3F736}" destId="{912505AE-7BC3-4146-837B-C8E66F08962F}" srcOrd="1" destOrd="0" presId="urn:microsoft.com/office/officeart/2008/layout/HorizontalMultiLevelHierarchy"/>
    <dgm:cxn modelId="{BB7C58E3-77F3-7743-A79C-830382773B29}" type="presOf" srcId="{BD6DE0EA-33DE-8F41-93A1-B5940A2B794C}" destId="{3DE94636-BF2A-4641-924D-4C1BE513D3B4}" srcOrd="0" destOrd="0" presId="urn:microsoft.com/office/officeart/2008/layout/HorizontalMultiLevelHierarchy"/>
    <dgm:cxn modelId="{4A664529-1B0C-F94D-9819-1FB3033A815D}" type="presOf" srcId="{720A37F1-6698-1C45-A7A5-937BB58F83A7}" destId="{324373AF-2507-E24B-A74F-49F54DCAB811}" srcOrd="0" destOrd="0" presId="urn:microsoft.com/office/officeart/2008/layout/HorizontalMultiLevelHierarchy"/>
    <dgm:cxn modelId="{463F0C95-F1B2-504C-A34B-0A43123E65BE}" srcId="{BD6DE0EA-33DE-8F41-93A1-B5940A2B794C}" destId="{F2F603EB-17EB-084E-8150-96EB1446A004}" srcOrd="1" destOrd="0" parTransId="{89AF226E-018E-BC45-BF31-2F59FE03E3FD}" sibTransId="{B372F189-BBB2-BC44-8BAF-D92FDA487F15}"/>
    <dgm:cxn modelId="{39D911F1-159E-1941-8E17-8BFD8EB65C6E}" type="presOf" srcId="{4EB46923-22A0-C040-9DA5-EA5CECF3F736}" destId="{7BFAA1FD-8FE9-D543-A164-997E0E5E80F2}" srcOrd="0" destOrd="0" presId="urn:microsoft.com/office/officeart/2008/layout/HorizontalMultiLevelHierarchy"/>
    <dgm:cxn modelId="{8BB26B56-FD25-E547-ACCF-D4D9A41D1C44}" type="presOf" srcId="{4DF865D4-1E71-1147-A5AD-9F19A510BD27}" destId="{27BDEA11-4447-6640-ACE5-5AB5519A12FC}" srcOrd="0" destOrd="0" presId="urn:microsoft.com/office/officeart/2008/layout/HorizontalMultiLevelHierarchy"/>
    <dgm:cxn modelId="{6C2B0D8C-D0FC-914B-AC2D-6648671207D4}" type="presOf" srcId="{67C6BBAA-B1C3-5446-B4DC-B3BAF82C0EA1}" destId="{1EAF40A6-8667-AB41-8989-3F7FF69EFA53}" srcOrd="0" destOrd="0" presId="urn:microsoft.com/office/officeart/2008/layout/HorizontalMultiLevelHierarchy"/>
    <dgm:cxn modelId="{6820AD9B-F70D-D843-8A40-389157737775}" srcId="{BD6DE0EA-33DE-8F41-93A1-B5940A2B794C}" destId="{720A37F1-6698-1C45-A7A5-937BB58F83A7}" srcOrd="3" destOrd="0" parTransId="{4EB46923-22A0-C040-9DA5-EA5CECF3F736}" sibTransId="{64DAFF07-8FF8-4142-A13C-5D1476164A61}"/>
    <dgm:cxn modelId="{63C15C9E-5E46-1643-A51F-5462F1142723}" srcId="{BD6DE0EA-33DE-8F41-93A1-B5940A2B794C}" destId="{D16D2F28-AA81-E74E-89E3-D6461F3D1DB1}" srcOrd="2" destOrd="0" parTransId="{CC37B76D-A473-5E47-8F4B-0B05081843C6}" sibTransId="{0B31C0C7-3899-184F-A8D8-199C9768F26B}"/>
    <dgm:cxn modelId="{6859C80F-D834-1B4A-AC76-F346F87029F4}" type="presOf" srcId="{89AF226E-018E-BC45-BF31-2F59FE03E3FD}" destId="{8DB54E02-6304-6240-A6DF-F23ED8B3D389}" srcOrd="0" destOrd="0" presId="urn:microsoft.com/office/officeart/2008/layout/HorizontalMultiLevelHierarchy"/>
    <dgm:cxn modelId="{C678A8F6-5F46-0446-8AC7-6967214B951C}" type="presOf" srcId="{89AF226E-018E-BC45-BF31-2F59FE03E3FD}" destId="{07B72412-4B4B-9048-824C-17D9C35377E8}" srcOrd="1" destOrd="0" presId="urn:microsoft.com/office/officeart/2008/layout/HorizontalMultiLevelHierarchy"/>
    <dgm:cxn modelId="{803EF795-F029-B748-A0B8-D9DC4E5C25CD}" type="presParOf" srcId="{0A5C9F2D-CB99-DA4A-AA40-0A08859ED321}" destId="{AAF5D70A-D242-6A42-A27E-8751BA84C04F}" srcOrd="0" destOrd="0" presId="urn:microsoft.com/office/officeart/2008/layout/HorizontalMultiLevelHierarchy"/>
    <dgm:cxn modelId="{5C0F4F59-3634-0F4C-9B85-A63087917ED2}" type="presParOf" srcId="{AAF5D70A-D242-6A42-A27E-8751BA84C04F}" destId="{3DE94636-BF2A-4641-924D-4C1BE513D3B4}" srcOrd="0" destOrd="0" presId="urn:microsoft.com/office/officeart/2008/layout/HorizontalMultiLevelHierarchy"/>
    <dgm:cxn modelId="{C63A51CB-3425-DB4E-9649-4C78AE9E8ABF}" type="presParOf" srcId="{AAF5D70A-D242-6A42-A27E-8751BA84C04F}" destId="{B8188C63-D965-E147-B06D-00EF3A8458D0}" srcOrd="1" destOrd="0" presId="urn:microsoft.com/office/officeart/2008/layout/HorizontalMultiLevelHierarchy"/>
    <dgm:cxn modelId="{E1AED63E-FD85-DC44-BB94-2D43B302D589}" type="presParOf" srcId="{B8188C63-D965-E147-B06D-00EF3A8458D0}" destId="{27BDEA11-4447-6640-ACE5-5AB5519A12FC}" srcOrd="0" destOrd="0" presId="urn:microsoft.com/office/officeart/2008/layout/HorizontalMultiLevelHierarchy"/>
    <dgm:cxn modelId="{35B85E81-D38B-F84F-9A69-F6CE2D0725B0}" type="presParOf" srcId="{27BDEA11-4447-6640-ACE5-5AB5519A12FC}" destId="{33907D36-6A35-3549-A0EE-025C7F936113}" srcOrd="0" destOrd="0" presId="urn:microsoft.com/office/officeart/2008/layout/HorizontalMultiLevelHierarchy"/>
    <dgm:cxn modelId="{96933D68-9A7F-D24F-ACE5-2188C8A32C23}" type="presParOf" srcId="{B8188C63-D965-E147-B06D-00EF3A8458D0}" destId="{1F7C1D9E-BFD6-104C-B86E-7983141EA509}" srcOrd="1" destOrd="0" presId="urn:microsoft.com/office/officeart/2008/layout/HorizontalMultiLevelHierarchy"/>
    <dgm:cxn modelId="{9D8B6B01-9B55-4C40-8E87-D064A804E6FD}" type="presParOf" srcId="{1F7C1D9E-BFD6-104C-B86E-7983141EA509}" destId="{1EAF40A6-8667-AB41-8989-3F7FF69EFA53}" srcOrd="0" destOrd="0" presId="urn:microsoft.com/office/officeart/2008/layout/HorizontalMultiLevelHierarchy"/>
    <dgm:cxn modelId="{C7A550D8-D9AD-A64A-852C-59327BBD31A4}" type="presParOf" srcId="{1F7C1D9E-BFD6-104C-B86E-7983141EA509}" destId="{FF71D529-C27C-5F4E-B963-A354BCC767D1}" srcOrd="1" destOrd="0" presId="urn:microsoft.com/office/officeart/2008/layout/HorizontalMultiLevelHierarchy"/>
    <dgm:cxn modelId="{A83E274D-E465-FD4F-B11F-C9CF5AA35490}" type="presParOf" srcId="{B8188C63-D965-E147-B06D-00EF3A8458D0}" destId="{8DB54E02-6304-6240-A6DF-F23ED8B3D389}" srcOrd="2" destOrd="0" presId="urn:microsoft.com/office/officeart/2008/layout/HorizontalMultiLevelHierarchy"/>
    <dgm:cxn modelId="{BAB24CD4-47CA-9941-A971-F25D0A2CACDB}" type="presParOf" srcId="{8DB54E02-6304-6240-A6DF-F23ED8B3D389}" destId="{07B72412-4B4B-9048-824C-17D9C35377E8}" srcOrd="0" destOrd="0" presId="urn:microsoft.com/office/officeart/2008/layout/HorizontalMultiLevelHierarchy"/>
    <dgm:cxn modelId="{CC54ECE0-1A3D-5E4C-99D0-6F9D4C280BD7}" type="presParOf" srcId="{B8188C63-D965-E147-B06D-00EF3A8458D0}" destId="{9436EF8B-3723-8F4C-81E7-35804D2F2674}" srcOrd="3" destOrd="0" presId="urn:microsoft.com/office/officeart/2008/layout/HorizontalMultiLevelHierarchy"/>
    <dgm:cxn modelId="{082EB7E8-1C63-C64E-9254-E0A7325611D4}" type="presParOf" srcId="{9436EF8B-3723-8F4C-81E7-35804D2F2674}" destId="{C8951CED-87EB-8442-97FC-1FD315A4C29D}" srcOrd="0" destOrd="0" presId="urn:microsoft.com/office/officeart/2008/layout/HorizontalMultiLevelHierarchy"/>
    <dgm:cxn modelId="{4F63BBB0-76DB-7B4F-996B-23CE98733EC2}" type="presParOf" srcId="{9436EF8B-3723-8F4C-81E7-35804D2F2674}" destId="{0CF18A93-F1D4-444A-BFD5-9FE8CB4540C5}" srcOrd="1" destOrd="0" presId="urn:microsoft.com/office/officeart/2008/layout/HorizontalMultiLevelHierarchy"/>
    <dgm:cxn modelId="{D9D36AA2-088F-5C4E-B575-5A3AB2925497}" type="presParOf" srcId="{B8188C63-D965-E147-B06D-00EF3A8458D0}" destId="{6CFB225F-E6E8-DB4F-8E12-57754A17B6C8}" srcOrd="4" destOrd="0" presId="urn:microsoft.com/office/officeart/2008/layout/HorizontalMultiLevelHierarchy"/>
    <dgm:cxn modelId="{3F03CB25-5962-A74D-991F-042C1E2B9E37}" type="presParOf" srcId="{6CFB225F-E6E8-DB4F-8E12-57754A17B6C8}" destId="{2E869AED-599C-1C4F-A578-656434253750}" srcOrd="0" destOrd="0" presId="urn:microsoft.com/office/officeart/2008/layout/HorizontalMultiLevelHierarchy"/>
    <dgm:cxn modelId="{DFD5E405-C252-B84B-8644-D5115AE2BF58}" type="presParOf" srcId="{B8188C63-D965-E147-B06D-00EF3A8458D0}" destId="{F000C110-8492-6349-B9E2-9709235A9135}" srcOrd="5" destOrd="0" presId="urn:microsoft.com/office/officeart/2008/layout/HorizontalMultiLevelHierarchy"/>
    <dgm:cxn modelId="{7DD04765-19BD-6C46-B7EB-D464AFD83BE5}" type="presParOf" srcId="{F000C110-8492-6349-B9E2-9709235A9135}" destId="{E09DDF68-7012-1543-8CA5-DF28DD0D252C}" srcOrd="0" destOrd="0" presId="urn:microsoft.com/office/officeart/2008/layout/HorizontalMultiLevelHierarchy"/>
    <dgm:cxn modelId="{4D04F6A5-0F1A-7E43-80C9-ECE6C5891499}" type="presParOf" srcId="{F000C110-8492-6349-B9E2-9709235A9135}" destId="{E111D852-BCF5-914D-A955-6A34C25FB016}" srcOrd="1" destOrd="0" presId="urn:microsoft.com/office/officeart/2008/layout/HorizontalMultiLevelHierarchy"/>
    <dgm:cxn modelId="{0F90D4D7-957E-F44B-AAB9-7332AE4589B4}" type="presParOf" srcId="{B8188C63-D965-E147-B06D-00EF3A8458D0}" destId="{7BFAA1FD-8FE9-D543-A164-997E0E5E80F2}" srcOrd="6" destOrd="0" presId="urn:microsoft.com/office/officeart/2008/layout/HorizontalMultiLevelHierarchy"/>
    <dgm:cxn modelId="{9EB65310-8DDD-2C45-9048-EE37C6F08DB7}" type="presParOf" srcId="{7BFAA1FD-8FE9-D543-A164-997E0E5E80F2}" destId="{912505AE-7BC3-4146-837B-C8E66F08962F}" srcOrd="0" destOrd="0" presId="urn:microsoft.com/office/officeart/2008/layout/HorizontalMultiLevelHierarchy"/>
    <dgm:cxn modelId="{3D87AF3A-4A7F-F044-A22B-212A010D7B53}" type="presParOf" srcId="{B8188C63-D965-E147-B06D-00EF3A8458D0}" destId="{9DCE65CD-18FC-C146-BEC5-D74323A3EF24}" srcOrd="7" destOrd="0" presId="urn:microsoft.com/office/officeart/2008/layout/HorizontalMultiLevelHierarchy"/>
    <dgm:cxn modelId="{BAA55F87-1F8A-4D4A-B00D-D94384A8E382}" type="presParOf" srcId="{9DCE65CD-18FC-C146-BEC5-D74323A3EF24}" destId="{324373AF-2507-E24B-A74F-49F54DCAB811}" srcOrd="0" destOrd="0" presId="urn:microsoft.com/office/officeart/2008/layout/HorizontalMultiLevelHierarchy"/>
    <dgm:cxn modelId="{2C7720BB-FC78-6A4D-A0BD-DA2278B79CF8}" type="presParOf" srcId="{9DCE65CD-18FC-C146-BEC5-D74323A3EF24}" destId="{14F2B336-719A-D64B-9125-ADAD31C0CC33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00CE42F-4972-432C-9540-09D59473794A}" type="doc">
      <dgm:prSet loTypeId="urn:microsoft.com/office/officeart/2005/8/layout/process4" loCatId="process" qsTypeId="urn:microsoft.com/office/officeart/2005/8/quickstyle/simple3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529B3D5D-1021-4E8D-A140-E655F8ED5E32}">
      <dgm:prSet phldrT="[Text]" custT="1"/>
      <dgm:spPr/>
      <dgm:t>
        <a:bodyPr/>
        <a:lstStyle/>
        <a:p>
          <a:r>
            <a:rPr lang="en-US" sz="1800" b="1" dirty="0" err="1"/>
            <a:t>Kementerian</a:t>
          </a:r>
          <a:r>
            <a:rPr lang="en-US" sz="1800" b="1" dirty="0"/>
            <a:t> Pendidikan dan Kebudayaan</a:t>
          </a:r>
        </a:p>
      </dgm:t>
    </dgm:pt>
    <dgm:pt modelId="{98E074F7-C96F-4E0A-81DA-AFE5461123EC}" type="parTrans" cxnId="{FAD1537A-0EFB-4681-A46A-40ECCCC3EC74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47297B04-9F98-4582-BE31-607F1B59B895}" type="sibTrans" cxnId="{FAD1537A-0EFB-4681-A46A-40ECCCC3EC74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15A32275-0EA6-43B8-BAE5-9433872851FB}">
      <dgm:prSet phldrT="[Text]" custT="1"/>
      <dgm:spPr/>
      <dgm:t>
        <a:bodyPr/>
        <a:lstStyle/>
        <a:p>
          <a:r>
            <a:rPr lang="en-US" sz="1800" b="1" dirty="0"/>
            <a:t>Direktorat </a:t>
          </a:r>
          <a:r>
            <a:rPr lang="en-US" sz="1800" b="1" dirty="0" err="1"/>
            <a:t>Teknis</a:t>
          </a:r>
          <a:endParaRPr lang="en-US" sz="1800" b="1" dirty="0"/>
        </a:p>
      </dgm:t>
    </dgm:pt>
    <dgm:pt modelId="{C5CCBDD1-5A7D-4AEB-9A00-5E2F3ADABB27}" type="parTrans" cxnId="{0DB2BF77-C5DC-493D-BACA-EF54D0330E95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36D7A73F-ED4F-40C1-B025-141CCE3E77E3}" type="sibTrans" cxnId="{0DB2BF77-C5DC-493D-BACA-EF54D0330E95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A5B09B8B-12C3-4E81-AEB3-ADD7BFCB350B}">
      <dgm:prSet phldrT="[Text]" custT="1"/>
      <dgm:spPr/>
      <dgm:t>
        <a:bodyPr/>
        <a:lstStyle/>
        <a:p>
          <a:r>
            <a:rPr lang="en-US" sz="1800" b="1" dirty="0" err="1"/>
            <a:t>Lembaga</a:t>
          </a:r>
          <a:r>
            <a:rPr lang="en-US" sz="1800" b="1" dirty="0"/>
            <a:t> </a:t>
          </a:r>
          <a:r>
            <a:rPr lang="en-US" sz="1800" b="1" dirty="0" err="1"/>
            <a:t>Penjaminan</a:t>
          </a:r>
          <a:r>
            <a:rPr lang="en-US" sz="1800" b="1" dirty="0"/>
            <a:t> </a:t>
          </a:r>
          <a:r>
            <a:rPr lang="en-US" sz="1800" b="1" dirty="0" err="1"/>
            <a:t>Mutu</a:t>
          </a:r>
          <a:r>
            <a:rPr lang="en-US" sz="1800" b="1" dirty="0"/>
            <a:t> Pendidikan</a:t>
          </a:r>
        </a:p>
      </dgm:t>
    </dgm:pt>
    <dgm:pt modelId="{A1605226-CD09-49B9-8B58-F013DFBE37D1}" type="parTrans" cxnId="{19ED1D5E-A47E-4AC8-80DB-A2C30699C74C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F25F6D77-2BA9-415D-A3E6-162838D74226}" type="sibTrans" cxnId="{19ED1D5E-A47E-4AC8-80DB-A2C30699C74C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91564458-C1DB-49E8-8266-69973660D495}">
      <dgm:prSet phldrT="[Text]" custT="1"/>
      <dgm:spPr/>
      <dgm:t>
        <a:bodyPr/>
        <a:lstStyle/>
        <a:p>
          <a:r>
            <a:rPr lang="en-US" sz="2400" b="1" dirty="0"/>
            <a:t>Dinas Pendidikan </a:t>
          </a:r>
          <a:r>
            <a:rPr lang="en-US" sz="2400" b="1" dirty="0" err="1" smtClean="0"/>
            <a:t>Provinsi</a:t>
          </a:r>
          <a:endParaRPr lang="en-US" sz="2400" b="1" dirty="0"/>
        </a:p>
      </dgm:t>
    </dgm:pt>
    <dgm:pt modelId="{0B35E4DD-AD66-4EDF-8281-B223063715A6}" type="parTrans" cxnId="{A9E0A5B9-B942-47B7-9F57-B3CD9A744C74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1955A86D-47AF-4C1A-B169-6B8429641C28}" type="sibTrans" cxnId="{A9E0A5B9-B942-47B7-9F57-B3CD9A744C74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1A9191AC-537F-4682-B86D-31E9C680940D}">
      <dgm:prSet phldrT="[Text]" custT="1"/>
      <dgm:spPr/>
      <dgm:t>
        <a:bodyPr/>
        <a:lstStyle/>
        <a:p>
          <a:r>
            <a:rPr lang="en-US" sz="2000" b="1" dirty="0"/>
            <a:t>Dinas Pendidikan </a:t>
          </a:r>
          <a:r>
            <a:rPr lang="en-US" sz="2000" b="1" dirty="0" err="1"/>
            <a:t>Kabupaten</a:t>
          </a:r>
          <a:r>
            <a:rPr lang="en-US" sz="2000" b="1" dirty="0" smtClean="0"/>
            <a:t>/Kota</a:t>
          </a:r>
          <a:endParaRPr lang="en-US" sz="2000" b="1" dirty="0"/>
        </a:p>
      </dgm:t>
    </dgm:pt>
    <dgm:pt modelId="{BF95BDC8-13EF-4835-803B-CDB30FDFBB9F}" type="parTrans" cxnId="{B9299E2C-E5B9-4377-A4FE-88B1794AF2ED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59FB893E-A4A5-480A-AFEF-CC61BB791BD4}" type="sibTrans" cxnId="{B9299E2C-E5B9-4377-A4FE-88B1794AF2ED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6C19A0A3-FB21-4F26-AA40-FE60A7CF3C4E}">
      <dgm:prSet phldrT="[Text]" custT="1"/>
      <dgm:spPr/>
      <dgm:t>
        <a:bodyPr/>
        <a:lstStyle/>
        <a:p>
          <a:r>
            <a:rPr lang="en-US" sz="2400" b="1" dirty="0"/>
            <a:t>Satuan Pendidikan</a:t>
          </a:r>
        </a:p>
      </dgm:t>
    </dgm:pt>
    <dgm:pt modelId="{3CE6E499-1286-46C2-90DF-3D6818D3AD99}" type="parTrans" cxnId="{2DF7BC55-FE51-4BA5-8178-52CF0716D4D9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20D706A6-4F73-4EF7-A5A4-6A1AC09233EA}" type="sibTrans" cxnId="{2DF7BC55-FE51-4BA5-8178-52CF0716D4D9}">
      <dgm:prSet/>
      <dgm:spPr/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5239ABAE-A64A-453E-81D1-880E62ADE211}" type="pres">
      <dgm:prSet presAssocID="{200CE42F-4972-432C-9540-09D59473794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A42873-A4F4-4218-ABCF-4D77DA55C1A4}" type="pres">
      <dgm:prSet presAssocID="{6C19A0A3-FB21-4F26-AA40-FE60A7CF3C4E}" presName="boxAndChildren" presStyleCnt="0"/>
      <dgm:spPr/>
    </dgm:pt>
    <dgm:pt modelId="{9F66596D-8C98-4175-B756-9EF134332CDD}" type="pres">
      <dgm:prSet presAssocID="{6C19A0A3-FB21-4F26-AA40-FE60A7CF3C4E}" presName="parentTextBox" presStyleLbl="node1" presStyleIdx="0" presStyleCnt="4"/>
      <dgm:spPr/>
      <dgm:t>
        <a:bodyPr/>
        <a:lstStyle/>
        <a:p>
          <a:endParaRPr lang="en-US"/>
        </a:p>
      </dgm:t>
    </dgm:pt>
    <dgm:pt modelId="{3FC8CB8F-8D44-46BB-9F31-F23504459681}" type="pres">
      <dgm:prSet presAssocID="{59FB893E-A4A5-480A-AFEF-CC61BB791BD4}" presName="sp" presStyleCnt="0"/>
      <dgm:spPr/>
    </dgm:pt>
    <dgm:pt modelId="{404E90B4-9423-4023-83C6-6329D6FE74F9}" type="pres">
      <dgm:prSet presAssocID="{1A9191AC-537F-4682-B86D-31E9C680940D}" presName="arrowAndChildren" presStyleCnt="0"/>
      <dgm:spPr/>
    </dgm:pt>
    <dgm:pt modelId="{E6064A98-78D0-4A9E-BB1B-E44097B8CEDE}" type="pres">
      <dgm:prSet presAssocID="{1A9191AC-537F-4682-B86D-31E9C680940D}" presName="parentTextArrow" presStyleLbl="node1" presStyleIdx="1" presStyleCnt="4" custLinFactNeighborX="11000" custLinFactNeighborY="-2959"/>
      <dgm:spPr/>
      <dgm:t>
        <a:bodyPr/>
        <a:lstStyle/>
        <a:p>
          <a:endParaRPr lang="en-US"/>
        </a:p>
      </dgm:t>
    </dgm:pt>
    <dgm:pt modelId="{5D162209-0675-4A17-B298-7153BD825803}" type="pres">
      <dgm:prSet presAssocID="{1955A86D-47AF-4C1A-B169-6B8429641C28}" presName="sp" presStyleCnt="0"/>
      <dgm:spPr/>
    </dgm:pt>
    <dgm:pt modelId="{6984F8EF-9F67-4313-B535-E5C103D942A3}" type="pres">
      <dgm:prSet presAssocID="{91564458-C1DB-49E8-8266-69973660D495}" presName="arrowAndChildren" presStyleCnt="0"/>
      <dgm:spPr/>
    </dgm:pt>
    <dgm:pt modelId="{3B5086BE-A404-46F8-82F2-BA8E63529064}" type="pres">
      <dgm:prSet presAssocID="{91564458-C1DB-49E8-8266-69973660D495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53916B77-4ED1-4AE9-BFBD-FD03A5A4FEC2}" type="pres">
      <dgm:prSet presAssocID="{47297B04-9F98-4582-BE31-607F1B59B895}" presName="sp" presStyleCnt="0"/>
      <dgm:spPr/>
    </dgm:pt>
    <dgm:pt modelId="{BF68DAF0-23AC-4387-9B40-D06002641424}" type="pres">
      <dgm:prSet presAssocID="{529B3D5D-1021-4E8D-A140-E655F8ED5E32}" presName="arrowAndChildren" presStyleCnt="0"/>
      <dgm:spPr/>
    </dgm:pt>
    <dgm:pt modelId="{2EA16CB0-D889-47D6-AF44-376CD7DB75DA}" type="pres">
      <dgm:prSet presAssocID="{529B3D5D-1021-4E8D-A140-E655F8ED5E32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2CF19160-ABA3-4EDC-A358-594E7505755E}" type="pres">
      <dgm:prSet presAssocID="{529B3D5D-1021-4E8D-A140-E655F8ED5E32}" presName="arrow" presStyleLbl="node1" presStyleIdx="3" presStyleCnt="4" custLinFactNeighborX="-1000"/>
      <dgm:spPr/>
      <dgm:t>
        <a:bodyPr/>
        <a:lstStyle/>
        <a:p>
          <a:endParaRPr lang="en-US"/>
        </a:p>
      </dgm:t>
    </dgm:pt>
    <dgm:pt modelId="{C913907A-D1ED-465B-BEF1-BE11B1686CEE}" type="pres">
      <dgm:prSet presAssocID="{529B3D5D-1021-4E8D-A140-E655F8ED5E32}" presName="descendantArrow" presStyleCnt="0"/>
      <dgm:spPr/>
    </dgm:pt>
    <dgm:pt modelId="{AFCD05BD-1384-46DE-8376-4E07DE978D75}" type="pres">
      <dgm:prSet presAssocID="{15A32275-0EA6-43B8-BAE5-9433872851FB}" presName="childTextArrow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DBDD93-528D-4D91-A25F-57FF2D21206F}" type="pres">
      <dgm:prSet presAssocID="{A5B09B8B-12C3-4E81-AEB3-ADD7BFCB350B}" presName="childTextArrow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E0A5B9-B942-47B7-9F57-B3CD9A744C74}" srcId="{200CE42F-4972-432C-9540-09D59473794A}" destId="{91564458-C1DB-49E8-8266-69973660D495}" srcOrd="1" destOrd="0" parTransId="{0B35E4DD-AD66-4EDF-8281-B223063715A6}" sibTransId="{1955A86D-47AF-4C1A-B169-6B8429641C28}"/>
    <dgm:cxn modelId="{F0C9EED4-FEF5-354E-A507-2C4BCFC32EDD}" type="presOf" srcId="{1A9191AC-537F-4682-B86D-31E9C680940D}" destId="{E6064A98-78D0-4A9E-BB1B-E44097B8CEDE}" srcOrd="0" destOrd="0" presId="urn:microsoft.com/office/officeart/2005/8/layout/process4"/>
    <dgm:cxn modelId="{EB33BD27-29B3-0B40-8AD4-A9DAF3F8A7BC}" type="presOf" srcId="{15A32275-0EA6-43B8-BAE5-9433872851FB}" destId="{AFCD05BD-1384-46DE-8376-4E07DE978D75}" srcOrd="0" destOrd="0" presId="urn:microsoft.com/office/officeart/2005/8/layout/process4"/>
    <dgm:cxn modelId="{44B77ABA-69CF-0E47-9C12-7D3AC13A79BF}" type="presOf" srcId="{200CE42F-4972-432C-9540-09D59473794A}" destId="{5239ABAE-A64A-453E-81D1-880E62ADE211}" srcOrd="0" destOrd="0" presId="urn:microsoft.com/office/officeart/2005/8/layout/process4"/>
    <dgm:cxn modelId="{19ED1D5E-A47E-4AC8-80DB-A2C30699C74C}" srcId="{529B3D5D-1021-4E8D-A140-E655F8ED5E32}" destId="{A5B09B8B-12C3-4E81-AEB3-ADD7BFCB350B}" srcOrd="1" destOrd="0" parTransId="{A1605226-CD09-49B9-8B58-F013DFBE37D1}" sibTransId="{F25F6D77-2BA9-415D-A3E6-162838D74226}"/>
    <dgm:cxn modelId="{EED5588C-DFF4-4B4F-AD47-5ED6137C211C}" type="presOf" srcId="{A5B09B8B-12C3-4E81-AEB3-ADD7BFCB350B}" destId="{87DBDD93-528D-4D91-A25F-57FF2D21206F}" srcOrd="0" destOrd="0" presId="urn:microsoft.com/office/officeart/2005/8/layout/process4"/>
    <dgm:cxn modelId="{C5C216A4-C84C-0B4C-AEFC-5EFABF05C6A1}" type="presOf" srcId="{6C19A0A3-FB21-4F26-AA40-FE60A7CF3C4E}" destId="{9F66596D-8C98-4175-B756-9EF134332CDD}" srcOrd="0" destOrd="0" presId="urn:microsoft.com/office/officeart/2005/8/layout/process4"/>
    <dgm:cxn modelId="{B11DDCCE-D239-D54F-A82D-FA8E567DD73E}" type="presOf" srcId="{529B3D5D-1021-4E8D-A140-E655F8ED5E32}" destId="{2CF19160-ABA3-4EDC-A358-594E7505755E}" srcOrd="1" destOrd="0" presId="urn:microsoft.com/office/officeart/2005/8/layout/process4"/>
    <dgm:cxn modelId="{FAD1537A-0EFB-4681-A46A-40ECCCC3EC74}" srcId="{200CE42F-4972-432C-9540-09D59473794A}" destId="{529B3D5D-1021-4E8D-A140-E655F8ED5E32}" srcOrd="0" destOrd="0" parTransId="{98E074F7-C96F-4E0A-81DA-AFE5461123EC}" sibTransId="{47297B04-9F98-4582-BE31-607F1B59B895}"/>
    <dgm:cxn modelId="{0DB2BF77-C5DC-493D-BACA-EF54D0330E95}" srcId="{529B3D5D-1021-4E8D-A140-E655F8ED5E32}" destId="{15A32275-0EA6-43B8-BAE5-9433872851FB}" srcOrd="0" destOrd="0" parTransId="{C5CCBDD1-5A7D-4AEB-9A00-5E2F3ADABB27}" sibTransId="{36D7A73F-ED4F-40C1-B025-141CCE3E77E3}"/>
    <dgm:cxn modelId="{E7CEA0FE-FE8C-DB45-A905-33CDBBCB88D1}" type="presOf" srcId="{91564458-C1DB-49E8-8266-69973660D495}" destId="{3B5086BE-A404-46F8-82F2-BA8E63529064}" srcOrd="0" destOrd="0" presId="urn:microsoft.com/office/officeart/2005/8/layout/process4"/>
    <dgm:cxn modelId="{B9299E2C-E5B9-4377-A4FE-88B1794AF2ED}" srcId="{200CE42F-4972-432C-9540-09D59473794A}" destId="{1A9191AC-537F-4682-B86D-31E9C680940D}" srcOrd="2" destOrd="0" parTransId="{BF95BDC8-13EF-4835-803B-CDB30FDFBB9F}" sibTransId="{59FB893E-A4A5-480A-AFEF-CC61BB791BD4}"/>
    <dgm:cxn modelId="{C071FDBF-0EA1-584C-AED3-364D54361FFD}" type="presOf" srcId="{529B3D5D-1021-4E8D-A140-E655F8ED5E32}" destId="{2EA16CB0-D889-47D6-AF44-376CD7DB75DA}" srcOrd="0" destOrd="0" presId="urn:microsoft.com/office/officeart/2005/8/layout/process4"/>
    <dgm:cxn modelId="{2DF7BC55-FE51-4BA5-8178-52CF0716D4D9}" srcId="{200CE42F-4972-432C-9540-09D59473794A}" destId="{6C19A0A3-FB21-4F26-AA40-FE60A7CF3C4E}" srcOrd="3" destOrd="0" parTransId="{3CE6E499-1286-46C2-90DF-3D6818D3AD99}" sibTransId="{20D706A6-4F73-4EF7-A5A4-6A1AC09233EA}"/>
    <dgm:cxn modelId="{C6572A1D-D0EB-9042-BB7E-07B04E01CAF3}" type="presParOf" srcId="{5239ABAE-A64A-453E-81D1-880E62ADE211}" destId="{48A42873-A4F4-4218-ABCF-4D77DA55C1A4}" srcOrd="0" destOrd="0" presId="urn:microsoft.com/office/officeart/2005/8/layout/process4"/>
    <dgm:cxn modelId="{86525E43-E545-A447-A70B-1A37E2D74D24}" type="presParOf" srcId="{48A42873-A4F4-4218-ABCF-4D77DA55C1A4}" destId="{9F66596D-8C98-4175-B756-9EF134332CDD}" srcOrd="0" destOrd="0" presId="urn:microsoft.com/office/officeart/2005/8/layout/process4"/>
    <dgm:cxn modelId="{CA44C7EE-6BDC-E843-99E5-07DAF3ED71D7}" type="presParOf" srcId="{5239ABAE-A64A-453E-81D1-880E62ADE211}" destId="{3FC8CB8F-8D44-46BB-9F31-F23504459681}" srcOrd="1" destOrd="0" presId="urn:microsoft.com/office/officeart/2005/8/layout/process4"/>
    <dgm:cxn modelId="{7064AEDE-C3D1-3B44-8FAE-740C6C5D895F}" type="presParOf" srcId="{5239ABAE-A64A-453E-81D1-880E62ADE211}" destId="{404E90B4-9423-4023-83C6-6329D6FE74F9}" srcOrd="2" destOrd="0" presId="urn:microsoft.com/office/officeart/2005/8/layout/process4"/>
    <dgm:cxn modelId="{BC9A46F5-BA75-CE40-8F3C-E4A030B69DD1}" type="presParOf" srcId="{404E90B4-9423-4023-83C6-6329D6FE74F9}" destId="{E6064A98-78D0-4A9E-BB1B-E44097B8CEDE}" srcOrd="0" destOrd="0" presId="urn:microsoft.com/office/officeart/2005/8/layout/process4"/>
    <dgm:cxn modelId="{774B176A-BE82-6F49-8E73-5F87F4E4985F}" type="presParOf" srcId="{5239ABAE-A64A-453E-81D1-880E62ADE211}" destId="{5D162209-0675-4A17-B298-7153BD825803}" srcOrd="3" destOrd="0" presId="urn:microsoft.com/office/officeart/2005/8/layout/process4"/>
    <dgm:cxn modelId="{2610D470-1B43-3443-9B0B-D7BD994E6BDB}" type="presParOf" srcId="{5239ABAE-A64A-453E-81D1-880E62ADE211}" destId="{6984F8EF-9F67-4313-B535-E5C103D942A3}" srcOrd="4" destOrd="0" presId="urn:microsoft.com/office/officeart/2005/8/layout/process4"/>
    <dgm:cxn modelId="{924CFB10-9703-8F41-B25B-1D7C24D611F5}" type="presParOf" srcId="{6984F8EF-9F67-4313-B535-E5C103D942A3}" destId="{3B5086BE-A404-46F8-82F2-BA8E63529064}" srcOrd="0" destOrd="0" presId="urn:microsoft.com/office/officeart/2005/8/layout/process4"/>
    <dgm:cxn modelId="{0F626E8C-6BF9-CD48-BB33-B72303168EE1}" type="presParOf" srcId="{5239ABAE-A64A-453E-81D1-880E62ADE211}" destId="{53916B77-4ED1-4AE9-BFBD-FD03A5A4FEC2}" srcOrd="5" destOrd="0" presId="urn:microsoft.com/office/officeart/2005/8/layout/process4"/>
    <dgm:cxn modelId="{4B7EE106-3781-3B45-970D-102B8F7527E7}" type="presParOf" srcId="{5239ABAE-A64A-453E-81D1-880E62ADE211}" destId="{BF68DAF0-23AC-4387-9B40-D06002641424}" srcOrd="6" destOrd="0" presId="urn:microsoft.com/office/officeart/2005/8/layout/process4"/>
    <dgm:cxn modelId="{09A929AD-8C92-AA4D-986B-A55F1934B21D}" type="presParOf" srcId="{BF68DAF0-23AC-4387-9B40-D06002641424}" destId="{2EA16CB0-D889-47D6-AF44-376CD7DB75DA}" srcOrd="0" destOrd="0" presId="urn:microsoft.com/office/officeart/2005/8/layout/process4"/>
    <dgm:cxn modelId="{F49A3A93-F60E-CF4B-A776-C392D186CAC0}" type="presParOf" srcId="{BF68DAF0-23AC-4387-9B40-D06002641424}" destId="{2CF19160-ABA3-4EDC-A358-594E7505755E}" srcOrd="1" destOrd="0" presId="urn:microsoft.com/office/officeart/2005/8/layout/process4"/>
    <dgm:cxn modelId="{C9BF43FC-A1A6-464F-A18B-4C0DF2B3D2F1}" type="presParOf" srcId="{BF68DAF0-23AC-4387-9B40-D06002641424}" destId="{C913907A-D1ED-465B-BEF1-BE11B1686CEE}" srcOrd="2" destOrd="0" presId="urn:microsoft.com/office/officeart/2005/8/layout/process4"/>
    <dgm:cxn modelId="{C6ED467B-8415-6846-BD28-1348A0C57A16}" type="presParOf" srcId="{C913907A-D1ED-465B-BEF1-BE11B1686CEE}" destId="{AFCD05BD-1384-46DE-8376-4E07DE978D75}" srcOrd="0" destOrd="0" presId="urn:microsoft.com/office/officeart/2005/8/layout/process4"/>
    <dgm:cxn modelId="{E0CB8F65-2A88-F944-B480-B6CC9902FD87}" type="presParOf" srcId="{C913907A-D1ED-465B-BEF1-BE11B1686CEE}" destId="{87DBDD93-528D-4D91-A25F-57FF2D21206F}" srcOrd="1" destOrd="0" presId="urn:microsoft.com/office/officeart/2005/8/layout/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E8CEB2-9304-4142-97BF-66BFEA2FD640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D90B7C-B6A8-4374-828A-C34F764BAE2D}">
      <dsp:nvSpPr>
        <dsp:cNvPr id="0" name=""/>
        <dsp:cNvSpPr/>
      </dsp:nvSpPr>
      <dsp:spPr>
        <a:xfrm>
          <a:off x="511409" y="347956"/>
          <a:ext cx="7655707" cy="6962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Paham k</a:t>
          </a:r>
          <a:r>
            <a:rPr lang="id-ID" sz="2100" kern="1200" dirty="0"/>
            <a:t>onsep dan tujuan Gerakan Literasi Sekolah (GLS)</a:t>
          </a:r>
          <a:endParaRPr lang="en-US" sz="2100" kern="1200" dirty="0"/>
        </a:p>
      </dsp:txBody>
      <dsp:txXfrm>
        <a:off x="511409" y="347956"/>
        <a:ext cx="7655707" cy="696274"/>
      </dsp:txXfrm>
    </dsp:sp>
    <dsp:sp modelId="{72648AAF-3EA7-4AF1-A4D3-1950E30AF21A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7190D-6CCF-48A0-ADF0-366D268DC5C2}">
      <dsp:nvSpPr>
        <dsp:cNvPr id="0" name=""/>
        <dsp:cNvSpPr/>
      </dsp:nvSpPr>
      <dsp:spPr>
        <a:xfrm>
          <a:off x="910599" y="1392548"/>
          <a:ext cx="7256517" cy="6962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Paham </a:t>
          </a:r>
          <a:r>
            <a:rPr lang="id-ID" sz="2100" kern="1200" dirty="0"/>
            <a:t>prinsip-prinsip </a:t>
          </a:r>
          <a:r>
            <a:rPr lang="id-ID" sz="2100" kern="1200" dirty="0" smtClean="0"/>
            <a:t>pelaksanaan GLS</a:t>
          </a:r>
          <a:endParaRPr lang="en-US" sz="2100" kern="1200" dirty="0"/>
        </a:p>
      </dsp:txBody>
      <dsp:txXfrm>
        <a:off x="910599" y="1392548"/>
        <a:ext cx="7256517" cy="696274"/>
      </dsp:txXfrm>
    </dsp:sp>
    <dsp:sp modelId="{8A776337-9141-4E41-B940-C3A6315BDDD2}">
      <dsp:nvSpPr>
        <dsp:cNvPr id="0" name=""/>
        <dsp:cNvSpPr/>
      </dsp:nvSpPr>
      <dsp:spPr>
        <a:xfrm>
          <a:off x="475427" y="1305514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A2820B-01C4-4854-8CB3-12538D80EFC1}">
      <dsp:nvSpPr>
        <dsp:cNvPr id="0" name=""/>
        <dsp:cNvSpPr/>
      </dsp:nvSpPr>
      <dsp:spPr>
        <a:xfrm>
          <a:off x="910599" y="2437140"/>
          <a:ext cx="7256517" cy="6962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/>
            <a:t>P</a:t>
          </a:r>
          <a:r>
            <a:rPr lang="en-US" sz="2100" kern="1200" dirty="0"/>
            <a:t>aham </a:t>
          </a:r>
          <a:r>
            <a:rPr lang="id-ID" sz="2100" kern="1200" dirty="0"/>
            <a:t>kegiatan-kegiatan dalam 3 tahapan pelaksanaan </a:t>
          </a:r>
          <a:r>
            <a:rPr lang="id-ID" sz="2100" kern="1200" dirty="0" smtClean="0"/>
            <a:t>GLS</a:t>
          </a:r>
          <a:endParaRPr lang="en-US" sz="2100" kern="1200" dirty="0"/>
        </a:p>
      </dsp:txBody>
      <dsp:txXfrm>
        <a:off x="910599" y="2437140"/>
        <a:ext cx="7256517" cy="696274"/>
      </dsp:txXfrm>
    </dsp:sp>
    <dsp:sp modelId="{69AA8DDD-2C12-4071-8929-DC2364F0A187}">
      <dsp:nvSpPr>
        <dsp:cNvPr id="0" name=""/>
        <dsp:cNvSpPr/>
      </dsp:nvSpPr>
      <dsp:spPr>
        <a:xfrm>
          <a:off x="475427" y="2350106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DAC364-7165-4FA9-A3C9-8744B17F380A}">
      <dsp:nvSpPr>
        <dsp:cNvPr id="0" name=""/>
        <dsp:cNvSpPr/>
      </dsp:nvSpPr>
      <dsp:spPr>
        <a:xfrm>
          <a:off x="511409" y="3481732"/>
          <a:ext cx="7655707" cy="6962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Paham </a:t>
          </a:r>
          <a:r>
            <a:rPr lang="id-ID" sz="2100" kern="1200" dirty="0"/>
            <a:t>pelaksanaan </a:t>
          </a:r>
          <a:r>
            <a:rPr lang="id-ID" sz="2100" kern="1200" dirty="0" smtClean="0"/>
            <a:t>monitoring </a:t>
          </a:r>
          <a:r>
            <a:rPr lang="id-ID" sz="2100" kern="1200" dirty="0"/>
            <a:t>dan </a:t>
          </a:r>
          <a:r>
            <a:rPr lang="id-ID" sz="2100" kern="1200" dirty="0" smtClean="0"/>
            <a:t>evaluasi GLS </a:t>
          </a:r>
          <a:endParaRPr lang="en-US" sz="2100" kern="1200" dirty="0"/>
        </a:p>
      </dsp:txBody>
      <dsp:txXfrm>
        <a:off x="511409" y="3481732"/>
        <a:ext cx="7655707" cy="696274"/>
      </dsp:txXfrm>
    </dsp:sp>
    <dsp:sp modelId="{AF3A6098-B405-4F22-8772-1134D02A47A9}">
      <dsp:nvSpPr>
        <dsp:cNvPr id="0" name=""/>
        <dsp:cNvSpPr/>
      </dsp:nvSpPr>
      <dsp:spPr>
        <a:xfrm>
          <a:off x="76237" y="3394698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9A677-7AEF-4C2C-8D7F-FCAAB8C057A0}">
      <dsp:nvSpPr>
        <dsp:cNvPr id="0" name=""/>
        <dsp:cNvSpPr/>
      </dsp:nvSpPr>
      <dsp:spPr>
        <a:xfrm rot="5400000">
          <a:off x="4016795" y="-2045804"/>
          <a:ext cx="2127627" cy="6296367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kemampuan untuk menyimak, memahami bahasa lisan, dan berkomunikasi melalui gambar </a:t>
          </a: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dan tutur yang dibentuk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oleh pengalaman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berinteraksi dengan lingkungan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sosial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di </a:t>
          </a: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/>
          </a:r>
          <a:b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rumah. </a:t>
          </a:r>
          <a:endParaRPr lang="en-US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932425" y="142428"/>
        <a:ext cx="6192505" cy="1919903"/>
      </dsp:txXfrm>
    </dsp:sp>
    <dsp:sp modelId="{DE07ACA9-3827-44CE-9089-BA9F1EA8BC29}">
      <dsp:nvSpPr>
        <dsp:cNvPr id="0" name=""/>
        <dsp:cNvSpPr/>
      </dsp:nvSpPr>
      <dsp:spPr>
        <a:xfrm>
          <a:off x="190" y="570"/>
          <a:ext cx="1932235" cy="2203616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Dini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</a:t>
          </a:r>
          <a:r>
            <a:rPr lang="id-ID" sz="2000" i="1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Early Literacy</a:t>
          </a:r>
          <a:r>
            <a:rPr lang="en-US" sz="2000" i="1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en-US" sz="20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94514" y="94894"/>
        <a:ext cx="1743587" cy="2014968"/>
      </dsp:txXfrm>
    </dsp:sp>
    <dsp:sp modelId="{BBD2D825-7806-4FC8-932B-099B78F6326D}">
      <dsp:nvSpPr>
        <dsp:cNvPr id="0" name=""/>
        <dsp:cNvSpPr/>
      </dsp:nvSpPr>
      <dsp:spPr>
        <a:xfrm rot="5400000">
          <a:off x="4098220" y="-221159"/>
          <a:ext cx="1929030" cy="6333728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100" kern="1200" dirty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11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kemampuan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untuk mendengarkan, berbicara, membaca, menulis, dan menghitung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000" i="1" kern="1200" dirty="0">
              <a:latin typeface="Tahoma" pitchFamily="34" charset="0"/>
              <a:ea typeface="Tahoma" pitchFamily="34" charset="0"/>
              <a:cs typeface="Tahoma" pitchFamily="34" charset="0"/>
            </a:rPr>
            <a:t>counting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) berkaitan dengan kemampuan analisis untuk memperhitungkan (</a:t>
          </a:r>
          <a:r>
            <a:rPr lang="id-ID" sz="2000" i="1" kern="1200" dirty="0">
              <a:latin typeface="Tahoma" pitchFamily="34" charset="0"/>
              <a:ea typeface="Tahoma" pitchFamily="34" charset="0"/>
              <a:cs typeface="Tahoma" pitchFamily="34" charset="0"/>
            </a:rPr>
            <a:t>calculating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),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mempersepsikan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informasi (</a:t>
          </a:r>
          <a:r>
            <a:rPr lang="id-ID" sz="2000" i="1" kern="1200" dirty="0">
              <a:latin typeface="Tahoma" pitchFamily="34" charset="0"/>
              <a:ea typeface="Tahoma" pitchFamily="34" charset="0"/>
              <a:cs typeface="Tahoma" pitchFamily="34" charset="0"/>
            </a:rPr>
            <a:t>perceiving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),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mengomunikasikan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, serta menggambarkan </a:t>
          </a: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informasi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000" i="1" kern="1200" dirty="0">
              <a:latin typeface="Tahoma" pitchFamily="34" charset="0"/>
              <a:ea typeface="Tahoma" pitchFamily="34" charset="0"/>
              <a:cs typeface="Tahoma" pitchFamily="34" charset="0"/>
            </a:rPr>
            <a:t>drawing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) berdasarkan pemahaman dan pengambilan kesimpulan pribadi.</a:t>
          </a:r>
          <a:endParaRPr lang="en-US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895872" y="2075356"/>
        <a:ext cx="6239561" cy="1740696"/>
      </dsp:txXfrm>
    </dsp:sp>
    <dsp:sp modelId="{63FF650F-43CD-4025-B150-FFDC701C8EF0}">
      <dsp:nvSpPr>
        <dsp:cNvPr id="0" name=""/>
        <dsp:cNvSpPr/>
      </dsp:nvSpPr>
      <dsp:spPr>
        <a:xfrm>
          <a:off x="8" y="2057391"/>
          <a:ext cx="1895491" cy="1951272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Dasar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</a:t>
          </a:r>
          <a:r>
            <a:rPr lang="en-US" sz="2000" i="1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Basic Literacy</a:t>
          </a:r>
          <a:r>
            <a:rPr lang="en-US" sz="20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</a:p>
      </dsp:txBody>
      <dsp:txXfrm>
        <a:off x="92538" y="2149921"/>
        <a:ext cx="1710431" cy="1766212"/>
      </dsp:txXfrm>
    </dsp:sp>
    <dsp:sp modelId="{35CDC01F-BE29-4BD4-B59C-3EE38A94D673}">
      <dsp:nvSpPr>
        <dsp:cNvPr id="0" name=""/>
        <dsp:cNvSpPr/>
      </dsp:nvSpPr>
      <dsp:spPr>
        <a:xfrm rot="5400000">
          <a:off x="4226137" y="1698115"/>
          <a:ext cx="1662969" cy="6343954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100" kern="1200" dirty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11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1800" kern="1200" dirty="0" err="1" smtClean="0"/>
            <a:t>Kemampuan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memahami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cara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membedakan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bacaan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fiksi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nonfiksi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memanfaatkan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koleksi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referensi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periodikal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memahami</a:t>
          </a:r>
          <a:r>
            <a:rPr lang="en-US" sz="1800" kern="1200" dirty="0" smtClean="0"/>
            <a:t> Dewey Decimal System, </a:t>
          </a:r>
          <a:r>
            <a:rPr lang="en-US" sz="1800" kern="1200" dirty="0" err="1" smtClean="0"/>
            <a:t>menggunakan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katalog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indeks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hingga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memiliki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pengetahuan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dalam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memahami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informasi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ketika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sedang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menyelesaikan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sebuah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tulisan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penelitian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pekerjaan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atau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mengatasi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masalah</a:t>
          </a:r>
          <a:endParaRPr lang="en-US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885645" y="4119787"/>
        <a:ext cx="6262775" cy="1500611"/>
      </dsp:txXfrm>
    </dsp:sp>
    <dsp:sp modelId="{C6B4D433-F0EA-4631-9882-C0E31FAFA90F}">
      <dsp:nvSpPr>
        <dsp:cNvPr id="0" name=""/>
        <dsp:cNvSpPr/>
      </dsp:nvSpPr>
      <dsp:spPr>
        <a:xfrm>
          <a:off x="76213" y="4114804"/>
          <a:ext cx="1878918" cy="189897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0" u="none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Perpustakaan </a:t>
          </a:r>
          <a:endParaRPr lang="en-US" sz="2000" b="0" u="none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000" b="0" i="1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Library Literacy</a:t>
          </a:r>
          <a:r>
            <a:rPr lang="id-ID" sz="2000" b="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en-US" sz="2000" b="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67934" y="4206525"/>
        <a:ext cx="1695476" cy="17155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7AB412-1F76-4CCE-B1B3-D624479D2A42}">
      <dsp:nvSpPr>
        <dsp:cNvPr id="0" name=""/>
        <dsp:cNvSpPr/>
      </dsp:nvSpPr>
      <dsp:spPr>
        <a:xfrm rot="5400000">
          <a:off x="4314242" y="-2180634"/>
          <a:ext cx="1325981" cy="6449267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kemampuan mengetahui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berbagai bentuk media yang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berbeda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seperti media cetak,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media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elektronik (media radio, media televisi), media digital (media internet), dan memahami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tujuan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penggunaannya</a:t>
          </a:r>
          <a:endParaRPr lang="en-US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752600" y="445737"/>
        <a:ext cx="6384538" cy="1196523"/>
      </dsp:txXfrm>
    </dsp:sp>
    <dsp:sp modelId="{E416F7BE-3E5C-452C-8CA8-DEC42556B31D}">
      <dsp:nvSpPr>
        <dsp:cNvPr id="0" name=""/>
        <dsp:cNvSpPr/>
      </dsp:nvSpPr>
      <dsp:spPr>
        <a:xfrm>
          <a:off x="76223" y="152385"/>
          <a:ext cx="1761713" cy="1698505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u="none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Media </a:t>
          </a:r>
          <a:endParaRPr lang="en-US" sz="2400" u="none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u="none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400" i="1" u="none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Media Literacy</a:t>
          </a:r>
          <a:r>
            <a:rPr lang="id-ID" sz="2400" u="none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 </a:t>
          </a:r>
          <a:endParaRPr lang="en-US" sz="2400" u="none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9137" y="235299"/>
        <a:ext cx="1595885" cy="1532677"/>
      </dsp:txXfrm>
    </dsp:sp>
    <dsp:sp modelId="{226840C2-5290-4BC3-8742-F2F142927067}">
      <dsp:nvSpPr>
        <dsp:cNvPr id="0" name=""/>
        <dsp:cNvSpPr/>
      </dsp:nvSpPr>
      <dsp:spPr>
        <a:xfrm rot="5400000">
          <a:off x="3657840" y="-23594"/>
          <a:ext cx="2811282" cy="6315437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kemampuan memahami kelengkapan yang mengikuti teknologi seperti peranti keras 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000" i="1" kern="1200" dirty="0">
              <a:latin typeface="Tahoma" pitchFamily="34" charset="0"/>
              <a:ea typeface="Tahoma" pitchFamily="34" charset="0"/>
              <a:cs typeface="Tahoma" pitchFamily="34" charset="0"/>
            </a:rPr>
            <a:t>hardware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), peranti lunak (</a:t>
          </a:r>
          <a:r>
            <a:rPr lang="id-ID" sz="2000" i="1" kern="1200" dirty="0">
              <a:latin typeface="Tahoma" pitchFamily="34" charset="0"/>
              <a:ea typeface="Tahoma" pitchFamily="34" charset="0"/>
              <a:cs typeface="Tahoma" pitchFamily="34" charset="0"/>
            </a:rPr>
            <a:t>software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), serta etika dan etiket dalam memanfaatkan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teknologi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. </a:t>
          </a:r>
          <a:endParaRPr lang="en-US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kemampuan memahami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teknologi untuk mencetak, mempresentasikan,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dan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mengakses internet. </a:t>
          </a:r>
          <a:endParaRPr lang="en-US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905763" y="1865719"/>
        <a:ext cx="6178202" cy="2536812"/>
      </dsp:txXfrm>
    </dsp:sp>
    <dsp:sp modelId="{D29EC70C-0471-440D-BFF8-57F052281234}">
      <dsp:nvSpPr>
        <dsp:cNvPr id="0" name=""/>
        <dsp:cNvSpPr/>
      </dsp:nvSpPr>
      <dsp:spPr>
        <a:xfrm>
          <a:off x="0" y="1752608"/>
          <a:ext cx="1912244" cy="277007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u="none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Teknologi </a:t>
          </a:r>
          <a:endParaRPr lang="en-US" sz="2400" u="none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i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(Technology </a:t>
          </a:r>
          <a:r>
            <a:rPr lang="id-ID" sz="1800" i="1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Literacy</a:t>
          </a:r>
          <a:r>
            <a:rPr lang="id-ID" sz="18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 </a:t>
          </a:r>
          <a:endParaRPr lang="en-US" sz="18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93348" y="1845956"/>
        <a:ext cx="1725548" cy="2583382"/>
      </dsp:txXfrm>
    </dsp:sp>
    <dsp:sp modelId="{EDD7682C-9C09-46D9-B4EE-A983E924F389}">
      <dsp:nvSpPr>
        <dsp:cNvPr id="0" name=""/>
        <dsp:cNvSpPr/>
      </dsp:nvSpPr>
      <dsp:spPr>
        <a:xfrm rot="5400000">
          <a:off x="4243112" y="1929076"/>
          <a:ext cx="1514974" cy="6343610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pemahaman tingkat lanjut antara literasi media dan literasi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teknologi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dengan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memanfaatkan </a:t>
          </a:r>
          <a:r>
            <a:rPr lang="id-ID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materi visual dan audio-visual secara kritis dan bermartabat</a:t>
          </a:r>
          <a:r>
            <a:rPr lang="id-ID" sz="1200" kern="1200" dirty="0">
              <a:latin typeface="Tahoma" pitchFamily="34" charset="0"/>
              <a:ea typeface="Tahoma" pitchFamily="34" charset="0"/>
              <a:cs typeface="Tahoma" pitchFamily="34" charset="0"/>
            </a:rPr>
            <a:t>. </a:t>
          </a:r>
          <a:endParaRPr lang="en-US" sz="12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828795" y="4417349"/>
        <a:ext cx="6269655" cy="1367064"/>
      </dsp:txXfrm>
    </dsp:sp>
    <dsp:sp modelId="{E5069CF6-0BE9-402B-BB26-4B4868282545}">
      <dsp:nvSpPr>
        <dsp:cNvPr id="0" name=""/>
        <dsp:cNvSpPr/>
      </dsp:nvSpPr>
      <dsp:spPr>
        <a:xfrm>
          <a:off x="76208" y="4419614"/>
          <a:ext cx="1878555" cy="137019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u="none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Literasi Visual </a:t>
          </a:r>
          <a:endParaRPr lang="en-US" sz="2400" u="none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(</a:t>
          </a:r>
          <a:r>
            <a:rPr lang="id-ID" sz="2400" i="1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Visual Literacy</a:t>
          </a:r>
          <a:r>
            <a:rPr lang="id-ID" sz="24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)</a:t>
          </a:r>
          <a:endParaRPr lang="en-US" sz="24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43095" y="4486501"/>
        <a:ext cx="1744781" cy="12364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46152-B684-4D9E-B603-206096244616}">
      <dsp:nvSpPr>
        <dsp:cNvPr id="0" name=""/>
        <dsp:cNvSpPr/>
      </dsp:nvSpPr>
      <dsp:spPr>
        <a:xfrm>
          <a:off x="0" y="492"/>
          <a:ext cx="8229600" cy="7448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Sesuai dengan tahapan perkembangan peserta didik  berdasarkan karakteristiknya</a:t>
          </a:r>
        </a:p>
      </dsp:txBody>
      <dsp:txXfrm>
        <a:off x="36360" y="36852"/>
        <a:ext cx="8156880" cy="672126"/>
      </dsp:txXfrm>
    </dsp:sp>
    <dsp:sp modelId="{DC0BB7C7-16C7-40CC-BAB6-B1D34659F01F}">
      <dsp:nvSpPr>
        <dsp:cNvPr id="0" name=""/>
        <dsp:cNvSpPr/>
      </dsp:nvSpPr>
      <dsp:spPr>
        <a:xfrm>
          <a:off x="0" y="756518"/>
          <a:ext cx="8229600" cy="74484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Dilaksanakan secara berimbang; menggunakan berbagai ragam teks dan memperhatikan kebutuhan peserta didik</a:t>
          </a:r>
        </a:p>
      </dsp:txBody>
      <dsp:txXfrm>
        <a:off x="36360" y="792878"/>
        <a:ext cx="8156880" cy="672126"/>
      </dsp:txXfrm>
    </dsp:sp>
    <dsp:sp modelId="{7016FF4B-1CD2-428C-AE58-13346021A787}">
      <dsp:nvSpPr>
        <dsp:cNvPr id="0" name=""/>
        <dsp:cNvSpPr/>
      </dsp:nvSpPr>
      <dsp:spPr>
        <a:xfrm>
          <a:off x="0" y="1512544"/>
          <a:ext cx="8229600" cy="74484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Berlangsung secara terintegrasi dan holistik di semua area kurikulum</a:t>
          </a:r>
        </a:p>
      </dsp:txBody>
      <dsp:txXfrm>
        <a:off x="36360" y="1548904"/>
        <a:ext cx="8156880" cy="672126"/>
      </dsp:txXfrm>
    </dsp:sp>
    <dsp:sp modelId="{B54A3232-EA4E-4DD8-BDA7-8401993085EA}">
      <dsp:nvSpPr>
        <dsp:cNvPr id="0" name=""/>
        <dsp:cNvSpPr/>
      </dsp:nvSpPr>
      <dsp:spPr>
        <a:xfrm>
          <a:off x="0" y="2268571"/>
          <a:ext cx="8229600" cy="74484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Kegiatan literasi dilakukan secara berkelanjutan</a:t>
          </a:r>
        </a:p>
      </dsp:txBody>
      <dsp:txXfrm>
        <a:off x="36360" y="2304931"/>
        <a:ext cx="8156880" cy="672126"/>
      </dsp:txXfrm>
    </dsp:sp>
    <dsp:sp modelId="{5E985CB7-04D8-4AD8-ACAF-086764F43562}">
      <dsp:nvSpPr>
        <dsp:cNvPr id="0" name=""/>
        <dsp:cNvSpPr/>
      </dsp:nvSpPr>
      <dsp:spPr>
        <a:xfrm>
          <a:off x="0" y="3024597"/>
          <a:ext cx="8229600" cy="74484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Melibatkan kegiatan </a:t>
          </a:r>
          <a:r>
            <a:rPr lang="en-US" sz="2400" b="1" kern="1200" dirty="0" err="1" smtClean="0"/>
            <a:t>kecakapan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berkomunikasi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lisan</a:t>
          </a:r>
          <a:endParaRPr lang="en-US" sz="2400" b="1" kern="1200" dirty="0"/>
        </a:p>
      </dsp:txBody>
      <dsp:txXfrm>
        <a:off x="36360" y="3060957"/>
        <a:ext cx="8156880" cy="672126"/>
      </dsp:txXfrm>
    </dsp:sp>
    <dsp:sp modelId="{AAFA66DD-8FCE-4949-B10E-99F7C103CCC1}">
      <dsp:nvSpPr>
        <dsp:cNvPr id="0" name=""/>
        <dsp:cNvSpPr/>
      </dsp:nvSpPr>
      <dsp:spPr>
        <a:xfrm>
          <a:off x="0" y="3780624"/>
          <a:ext cx="8229600" cy="7448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/>
            <a:t>Mempertimbangkan keberagaman </a:t>
          </a:r>
        </a:p>
      </dsp:txBody>
      <dsp:txXfrm>
        <a:off x="36360" y="3816984"/>
        <a:ext cx="8156880" cy="6721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9A4BB-09BA-4163-AE33-13D8EC3390C1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mengondisikan</a:t>
          </a:r>
          <a:r>
            <a:rPr lang="en-US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l</a:t>
          </a:r>
          <a:r>
            <a:rPr lang="id-ID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ingkungan fisik ramah literasi</a:t>
          </a:r>
          <a:endParaRPr lang="en-US" sz="2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60905" y="1047"/>
        <a:ext cx="3479899" cy="2087939"/>
      </dsp:txXfrm>
    </dsp:sp>
    <dsp:sp modelId="{48113A41-F56B-4429-90AE-02622A718C13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mengupayakan</a:t>
          </a:r>
          <a:r>
            <a:rPr lang="en-US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l</a:t>
          </a:r>
          <a:r>
            <a:rPr lang="id-ID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ingkungan sosial </a:t>
          </a:r>
          <a:r>
            <a:rPr lang="id-ID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 </a:t>
          </a:r>
          <a:r>
            <a:rPr lang="id-ID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afektif</a:t>
          </a:r>
          <a:endParaRPr lang="en-US" sz="2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288794" y="1047"/>
        <a:ext cx="3479899" cy="2087939"/>
      </dsp:txXfrm>
    </dsp:sp>
    <dsp:sp modelId="{E0C979C6-34B9-4FF4-88C4-145B30BFDA9E}">
      <dsp:nvSpPr>
        <dsp:cNvPr id="0" name=""/>
        <dsp:cNvSpPr/>
      </dsp:nvSpPr>
      <dsp:spPr>
        <a:xfrm>
          <a:off x="2374850" y="2436976"/>
          <a:ext cx="3479899" cy="208793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mengupayakan</a:t>
          </a:r>
          <a:r>
            <a:rPr lang="en-US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sekolah 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sebagai </a:t>
          </a:r>
          <a:r>
            <a:rPr lang="en-US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</a:t>
          </a:r>
          <a:r>
            <a:rPr lang="id-ID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ingkungan akademik</a:t>
          </a:r>
          <a:r>
            <a:rPr lang="en-US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yang </a:t>
          </a:r>
          <a:r>
            <a:rPr lang="en-US" sz="2400" kern="1200" dirty="0" err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literat</a:t>
          </a:r>
          <a:endParaRPr lang="en-US" sz="2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374850" y="2436976"/>
        <a:ext cx="3479899" cy="20879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AA1FD-8FE9-D543-A164-997E0E5E80F2}">
      <dsp:nvSpPr>
        <dsp:cNvPr id="0" name=""/>
        <dsp:cNvSpPr/>
      </dsp:nvSpPr>
      <dsp:spPr>
        <a:xfrm>
          <a:off x="2724494" y="2628900"/>
          <a:ext cx="655332" cy="1873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7666" y="0"/>
              </a:lnTo>
              <a:lnTo>
                <a:pt x="327666" y="1873091"/>
              </a:lnTo>
              <a:lnTo>
                <a:pt x="655332" y="18730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3002549" y="3515835"/>
        <a:ext cx="99221" cy="99221"/>
      </dsp:txXfrm>
    </dsp:sp>
    <dsp:sp modelId="{6CFB225F-E6E8-DB4F-8E12-57754A17B6C8}">
      <dsp:nvSpPr>
        <dsp:cNvPr id="0" name=""/>
        <dsp:cNvSpPr/>
      </dsp:nvSpPr>
      <dsp:spPr>
        <a:xfrm>
          <a:off x="2724494" y="2628900"/>
          <a:ext cx="655332" cy="624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7666" y="0"/>
              </a:lnTo>
              <a:lnTo>
                <a:pt x="327666" y="624363"/>
              </a:lnTo>
              <a:lnTo>
                <a:pt x="655332" y="62436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029531" y="2918453"/>
        <a:ext cx="45257" cy="45257"/>
      </dsp:txXfrm>
    </dsp:sp>
    <dsp:sp modelId="{8DB54E02-6304-6240-A6DF-F23ED8B3D389}">
      <dsp:nvSpPr>
        <dsp:cNvPr id="0" name=""/>
        <dsp:cNvSpPr/>
      </dsp:nvSpPr>
      <dsp:spPr>
        <a:xfrm>
          <a:off x="2724494" y="2004536"/>
          <a:ext cx="655332" cy="624363"/>
        </a:xfrm>
        <a:custGeom>
          <a:avLst/>
          <a:gdLst/>
          <a:ahLst/>
          <a:cxnLst/>
          <a:rect l="0" t="0" r="0" b="0"/>
          <a:pathLst>
            <a:path>
              <a:moveTo>
                <a:pt x="0" y="624363"/>
              </a:moveTo>
              <a:lnTo>
                <a:pt x="327666" y="624363"/>
              </a:lnTo>
              <a:lnTo>
                <a:pt x="327666" y="0"/>
              </a:lnTo>
              <a:lnTo>
                <a:pt x="655332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029531" y="2294089"/>
        <a:ext cx="45257" cy="45257"/>
      </dsp:txXfrm>
    </dsp:sp>
    <dsp:sp modelId="{27BDEA11-4447-6640-ACE5-5AB5519A12FC}">
      <dsp:nvSpPr>
        <dsp:cNvPr id="0" name=""/>
        <dsp:cNvSpPr/>
      </dsp:nvSpPr>
      <dsp:spPr>
        <a:xfrm>
          <a:off x="2724494" y="755808"/>
          <a:ext cx="655332" cy="1873091"/>
        </a:xfrm>
        <a:custGeom>
          <a:avLst/>
          <a:gdLst/>
          <a:ahLst/>
          <a:cxnLst/>
          <a:rect l="0" t="0" r="0" b="0"/>
          <a:pathLst>
            <a:path>
              <a:moveTo>
                <a:pt x="0" y="1873091"/>
              </a:moveTo>
              <a:lnTo>
                <a:pt x="327666" y="1873091"/>
              </a:lnTo>
              <a:lnTo>
                <a:pt x="327666" y="0"/>
              </a:lnTo>
              <a:lnTo>
                <a:pt x="655332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3002549" y="1642743"/>
        <a:ext cx="99221" cy="99221"/>
      </dsp:txXfrm>
    </dsp:sp>
    <dsp:sp modelId="{3DE94636-BF2A-4641-924D-4C1BE513D3B4}">
      <dsp:nvSpPr>
        <dsp:cNvPr id="0" name=""/>
        <dsp:cNvSpPr/>
      </dsp:nvSpPr>
      <dsp:spPr>
        <a:xfrm rot="16200000">
          <a:off x="-403896" y="2129409"/>
          <a:ext cx="5257800" cy="998982"/>
        </a:xfrm>
        <a:prstGeom prst="rect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>
              <a:solidFill>
                <a:srgbClr val="FFFFFF"/>
              </a:solidFill>
            </a:rPr>
            <a:t>PEMBIASAAN</a:t>
          </a:r>
          <a:endParaRPr lang="en-US" sz="6500" kern="1200" dirty="0">
            <a:solidFill>
              <a:srgbClr val="FFFFFF"/>
            </a:solidFill>
          </a:endParaRPr>
        </a:p>
      </dsp:txBody>
      <dsp:txXfrm>
        <a:off x="-403896" y="2129409"/>
        <a:ext cx="5257800" cy="998982"/>
      </dsp:txXfrm>
    </dsp:sp>
    <dsp:sp modelId="{1EAF40A6-8667-AB41-8989-3F7FF69EFA53}">
      <dsp:nvSpPr>
        <dsp:cNvPr id="0" name=""/>
        <dsp:cNvSpPr/>
      </dsp:nvSpPr>
      <dsp:spPr>
        <a:xfrm>
          <a:off x="3379826" y="256317"/>
          <a:ext cx="3276660" cy="998982"/>
        </a:xfrm>
        <a:prstGeom prst="rect">
          <a:avLst/>
        </a:prstGeom>
        <a:solidFill>
          <a:srgbClr val="CCFFCC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>
              <a:hlinkClick xmlns:r="http://schemas.openxmlformats.org/officeDocument/2006/relationships" r:id="rId1" action="ppaction://hlinkfile"/>
            </a:rPr>
            <a:t>tujuan</a:t>
          </a:r>
          <a:endParaRPr lang="en-US" sz="4500" kern="1200" dirty="0"/>
        </a:p>
      </dsp:txBody>
      <dsp:txXfrm>
        <a:off x="3379826" y="256317"/>
        <a:ext cx="3276660" cy="998982"/>
      </dsp:txXfrm>
    </dsp:sp>
    <dsp:sp modelId="{C8951CED-87EB-8442-97FC-1FD315A4C29D}">
      <dsp:nvSpPr>
        <dsp:cNvPr id="0" name=""/>
        <dsp:cNvSpPr/>
      </dsp:nvSpPr>
      <dsp:spPr>
        <a:xfrm>
          <a:off x="3379826" y="1505045"/>
          <a:ext cx="3276660" cy="998982"/>
        </a:xfrm>
        <a:prstGeom prst="rect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err="1" smtClean="0">
              <a:hlinkClick xmlns:r="http://schemas.openxmlformats.org/officeDocument/2006/relationships" r:id="rId2" action="ppaction://hlinkfile"/>
            </a:rPr>
            <a:t>prinsip</a:t>
          </a:r>
          <a:endParaRPr lang="en-US" sz="4500" kern="1200" dirty="0"/>
        </a:p>
      </dsp:txBody>
      <dsp:txXfrm>
        <a:off x="3379826" y="1505045"/>
        <a:ext cx="3276660" cy="998982"/>
      </dsp:txXfrm>
    </dsp:sp>
    <dsp:sp modelId="{E09DDF68-7012-1543-8CA5-DF28DD0D252C}">
      <dsp:nvSpPr>
        <dsp:cNvPr id="0" name=""/>
        <dsp:cNvSpPr/>
      </dsp:nvSpPr>
      <dsp:spPr>
        <a:xfrm>
          <a:off x="3379826" y="2753772"/>
          <a:ext cx="3276660" cy="998982"/>
        </a:xfrm>
        <a:prstGeom prst="rect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err="1" smtClean="0">
              <a:hlinkClick xmlns:r="http://schemas.openxmlformats.org/officeDocument/2006/relationships" r:id="rId3" action="ppaction://hlinkfile"/>
            </a:rPr>
            <a:t>jenis</a:t>
          </a:r>
          <a:r>
            <a:rPr lang="en-US" sz="4500" kern="1200" dirty="0" smtClean="0">
              <a:hlinkClick xmlns:r="http://schemas.openxmlformats.org/officeDocument/2006/relationships" r:id="rId3" action="ppaction://hlinkfile"/>
            </a:rPr>
            <a:t> </a:t>
          </a:r>
          <a:r>
            <a:rPr lang="en-US" sz="4500" kern="1200" dirty="0" err="1" smtClean="0">
              <a:hlinkClick xmlns:r="http://schemas.openxmlformats.org/officeDocument/2006/relationships" r:id="rId3" action="ppaction://hlinkfile"/>
            </a:rPr>
            <a:t>kegiatan</a:t>
          </a:r>
          <a:endParaRPr lang="en-US" sz="4500" kern="1200" dirty="0" smtClean="0"/>
        </a:p>
      </dsp:txBody>
      <dsp:txXfrm>
        <a:off x="3379826" y="2753772"/>
        <a:ext cx="3276660" cy="998982"/>
      </dsp:txXfrm>
    </dsp:sp>
    <dsp:sp modelId="{324373AF-2507-E24B-A74F-49F54DCAB811}">
      <dsp:nvSpPr>
        <dsp:cNvPr id="0" name=""/>
        <dsp:cNvSpPr/>
      </dsp:nvSpPr>
      <dsp:spPr>
        <a:xfrm>
          <a:off x="3379826" y="4002500"/>
          <a:ext cx="3276660" cy="998982"/>
        </a:xfrm>
        <a:prstGeom prst="rect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err="1" smtClean="0">
              <a:hlinkClick xmlns:r="http://schemas.openxmlformats.org/officeDocument/2006/relationships" r:id="rId4" action="ppaction://hlinkfile"/>
            </a:rPr>
            <a:t>indikator</a:t>
          </a:r>
          <a:endParaRPr lang="en-US" sz="4500" kern="1200" dirty="0" smtClean="0"/>
        </a:p>
      </dsp:txBody>
      <dsp:txXfrm>
        <a:off x="3379826" y="4002500"/>
        <a:ext cx="3276660" cy="9989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AA1FD-8FE9-D543-A164-997E0E5E80F2}">
      <dsp:nvSpPr>
        <dsp:cNvPr id="0" name=""/>
        <dsp:cNvSpPr/>
      </dsp:nvSpPr>
      <dsp:spPr>
        <a:xfrm>
          <a:off x="2648294" y="2628900"/>
          <a:ext cx="655332" cy="1873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7666" y="0"/>
              </a:lnTo>
              <a:lnTo>
                <a:pt x="327666" y="1873091"/>
              </a:lnTo>
              <a:lnTo>
                <a:pt x="655332" y="18730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926349" y="3515835"/>
        <a:ext cx="99221" cy="99221"/>
      </dsp:txXfrm>
    </dsp:sp>
    <dsp:sp modelId="{6CFB225F-E6E8-DB4F-8E12-57754A17B6C8}">
      <dsp:nvSpPr>
        <dsp:cNvPr id="0" name=""/>
        <dsp:cNvSpPr/>
      </dsp:nvSpPr>
      <dsp:spPr>
        <a:xfrm>
          <a:off x="2648294" y="2628900"/>
          <a:ext cx="655332" cy="624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7666" y="0"/>
              </a:lnTo>
              <a:lnTo>
                <a:pt x="327666" y="624363"/>
              </a:lnTo>
              <a:lnTo>
                <a:pt x="655332" y="62436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53331" y="2918453"/>
        <a:ext cx="45257" cy="45257"/>
      </dsp:txXfrm>
    </dsp:sp>
    <dsp:sp modelId="{8DB54E02-6304-6240-A6DF-F23ED8B3D389}">
      <dsp:nvSpPr>
        <dsp:cNvPr id="0" name=""/>
        <dsp:cNvSpPr/>
      </dsp:nvSpPr>
      <dsp:spPr>
        <a:xfrm>
          <a:off x="2648294" y="2004536"/>
          <a:ext cx="655332" cy="624363"/>
        </a:xfrm>
        <a:custGeom>
          <a:avLst/>
          <a:gdLst/>
          <a:ahLst/>
          <a:cxnLst/>
          <a:rect l="0" t="0" r="0" b="0"/>
          <a:pathLst>
            <a:path>
              <a:moveTo>
                <a:pt x="0" y="624363"/>
              </a:moveTo>
              <a:lnTo>
                <a:pt x="327666" y="624363"/>
              </a:lnTo>
              <a:lnTo>
                <a:pt x="327666" y="0"/>
              </a:lnTo>
              <a:lnTo>
                <a:pt x="655332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53331" y="2294089"/>
        <a:ext cx="45257" cy="45257"/>
      </dsp:txXfrm>
    </dsp:sp>
    <dsp:sp modelId="{27BDEA11-4447-6640-ACE5-5AB5519A12FC}">
      <dsp:nvSpPr>
        <dsp:cNvPr id="0" name=""/>
        <dsp:cNvSpPr/>
      </dsp:nvSpPr>
      <dsp:spPr>
        <a:xfrm>
          <a:off x="2648294" y="755808"/>
          <a:ext cx="655332" cy="1873091"/>
        </a:xfrm>
        <a:custGeom>
          <a:avLst/>
          <a:gdLst/>
          <a:ahLst/>
          <a:cxnLst/>
          <a:rect l="0" t="0" r="0" b="0"/>
          <a:pathLst>
            <a:path>
              <a:moveTo>
                <a:pt x="0" y="1873091"/>
              </a:moveTo>
              <a:lnTo>
                <a:pt x="327666" y="1873091"/>
              </a:lnTo>
              <a:lnTo>
                <a:pt x="327666" y="0"/>
              </a:lnTo>
              <a:lnTo>
                <a:pt x="655332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926349" y="1642743"/>
        <a:ext cx="99221" cy="99221"/>
      </dsp:txXfrm>
    </dsp:sp>
    <dsp:sp modelId="{3DE94636-BF2A-4641-924D-4C1BE513D3B4}">
      <dsp:nvSpPr>
        <dsp:cNvPr id="0" name=""/>
        <dsp:cNvSpPr/>
      </dsp:nvSpPr>
      <dsp:spPr>
        <a:xfrm rot="16200000">
          <a:off x="-480096" y="2129409"/>
          <a:ext cx="5257800" cy="998982"/>
        </a:xfrm>
        <a:prstGeom prst="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smtClean="0"/>
            <a:t>PENGEMBANGAN</a:t>
          </a:r>
          <a:endParaRPr lang="en-US" sz="5600" kern="1200" dirty="0"/>
        </a:p>
      </dsp:txBody>
      <dsp:txXfrm>
        <a:off x="-480096" y="2129409"/>
        <a:ext cx="5257800" cy="998982"/>
      </dsp:txXfrm>
    </dsp:sp>
    <dsp:sp modelId="{1EAF40A6-8667-AB41-8989-3F7FF69EFA53}">
      <dsp:nvSpPr>
        <dsp:cNvPr id="0" name=""/>
        <dsp:cNvSpPr/>
      </dsp:nvSpPr>
      <dsp:spPr>
        <a:xfrm>
          <a:off x="3303626" y="256317"/>
          <a:ext cx="3276660" cy="998982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err="1" smtClean="0">
              <a:hlinkClick xmlns:r="http://schemas.openxmlformats.org/officeDocument/2006/relationships" r:id="rId1" action="ppaction://hlinkfile"/>
            </a:rPr>
            <a:t>tujuan</a:t>
          </a:r>
          <a:endParaRPr lang="en-US" sz="4500" kern="1200" dirty="0"/>
        </a:p>
      </dsp:txBody>
      <dsp:txXfrm>
        <a:off x="3303626" y="256317"/>
        <a:ext cx="3276660" cy="998982"/>
      </dsp:txXfrm>
    </dsp:sp>
    <dsp:sp modelId="{C8951CED-87EB-8442-97FC-1FD315A4C29D}">
      <dsp:nvSpPr>
        <dsp:cNvPr id="0" name=""/>
        <dsp:cNvSpPr/>
      </dsp:nvSpPr>
      <dsp:spPr>
        <a:xfrm>
          <a:off x="3303626" y="1505045"/>
          <a:ext cx="3276660" cy="998982"/>
        </a:xfrm>
        <a:prstGeom prst="rect">
          <a:avLst/>
        </a:prstGeom>
        <a:solidFill>
          <a:srgbClr val="FCD5B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err="1" smtClean="0">
              <a:hlinkClick xmlns:r="http://schemas.openxmlformats.org/officeDocument/2006/relationships" r:id="rId2" action="ppaction://hlinkfile"/>
            </a:rPr>
            <a:t>prinsip</a:t>
          </a:r>
          <a:endParaRPr lang="en-US" sz="4500" kern="1200" dirty="0"/>
        </a:p>
      </dsp:txBody>
      <dsp:txXfrm>
        <a:off x="3303626" y="1505045"/>
        <a:ext cx="3276660" cy="998982"/>
      </dsp:txXfrm>
    </dsp:sp>
    <dsp:sp modelId="{E09DDF68-7012-1543-8CA5-DF28DD0D252C}">
      <dsp:nvSpPr>
        <dsp:cNvPr id="0" name=""/>
        <dsp:cNvSpPr/>
      </dsp:nvSpPr>
      <dsp:spPr>
        <a:xfrm>
          <a:off x="3303626" y="2753772"/>
          <a:ext cx="3276660" cy="998982"/>
        </a:xfrm>
        <a:prstGeom prst="rect">
          <a:avLst/>
        </a:prstGeom>
        <a:solidFill>
          <a:srgbClr val="FCD5B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err="1" smtClean="0">
              <a:hlinkClick xmlns:r="http://schemas.openxmlformats.org/officeDocument/2006/relationships" r:id="rId3" action="ppaction://hlinkfile"/>
            </a:rPr>
            <a:t>jenis</a:t>
          </a:r>
          <a:r>
            <a:rPr lang="en-US" sz="4500" kern="1200" dirty="0" smtClean="0">
              <a:hlinkClick xmlns:r="http://schemas.openxmlformats.org/officeDocument/2006/relationships" r:id="rId3" action="ppaction://hlinkfile"/>
            </a:rPr>
            <a:t> </a:t>
          </a:r>
          <a:r>
            <a:rPr lang="en-US" sz="4500" kern="1200" dirty="0" err="1" smtClean="0">
              <a:hlinkClick xmlns:r="http://schemas.openxmlformats.org/officeDocument/2006/relationships" r:id="rId3" action="ppaction://hlinkfile"/>
            </a:rPr>
            <a:t>kegiatan</a:t>
          </a:r>
          <a:endParaRPr lang="en-US" sz="4500" kern="1200" dirty="0" smtClean="0"/>
        </a:p>
      </dsp:txBody>
      <dsp:txXfrm>
        <a:off x="3303626" y="2753772"/>
        <a:ext cx="3276660" cy="998982"/>
      </dsp:txXfrm>
    </dsp:sp>
    <dsp:sp modelId="{324373AF-2507-E24B-A74F-49F54DCAB811}">
      <dsp:nvSpPr>
        <dsp:cNvPr id="0" name=""/>
        <dsp:cNvSpPr/>
      </dsp:nvSpPr>
      <dsp:spPr>
        <a:xfrm>
          <a:off x="3303626" y="4002500"/>
          <a:ext cx="3276660" cy="998982"/>
        </a:xfrm>
        <a:prstGeom prst="rect">
          <a:avLst/>
        </a:prstGeom>
        <a:solidFill>
          <a:srgbClr val="FCD5B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err="1" smtClean="0">
              <a:hlinkClick xmlns:r="http://schemas.openxmlformats.org/officeDocument/2006/relationships" r:id="rId4" action="ppaction://hlinkfile"/>
            </a:rPr>
            <a:t>indikator</a:t>
          </a:r>
          <a:endParaRPr lang="en-US" sz="4500" kern="1200" dirty="0" smtClean="0"/>
        </a:p>
      </dsp:txBody>
      <dsp:txXfrm>
        <a:off x="3303626" y="4002500"/>
        <a:ext cx="3276660" cy="9989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BCBAA-BEA1-4D43-8C50-2C69FC251DE0}" type="datetimeFigureOut">
              <a:rPr lang="id-ID" smtClean="0"/>
              <a:t>20/04/2017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ED8D1-D6B0-41A8-8127-74AD855A074B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03864-C2B5-4D81-9738-1D4008CF23B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FD687-18FD-43F1-9DAC-D33AA92F9A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065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D687-18FD-43F1-9DAC-D33AA92F9AD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3730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D687-18FD-43F1-9DAC-D33AA92F9AD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2993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D687-18FD-43F1-9DAC-D33AA92F9AD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9415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D687-18FD-43F1-9DAC-D33AA92F9AD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2031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gi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/>
          <p:cNvSpPr/>
          <p:nvPr userDrawn="1"/>
        </p:nvSpPr>
        <p:spPr>
          <a:xfrm flipV="1">
            <a:off x="-152400" y="5960660"/>
            <a:ext cx="9448800" cy="668740"/>
          </a:xfrm>
          <a:custGeom>
            <a:avLst/>
            <a:gdLst>
              <a:gd name="connsiteX0" fmla="*/ 0 w 9157648"/>
              <a:gd name="connsiteY0" fmla="*/ 668740 h 668740"/>
              <a:gd name="connsiteX1" fmla="*/ 2674961 w 9157648"/>
              <a:gd name="connsiteY1" fmla="*/ 109182 h 668740"/>
              <a:gd name="connsiteX2" fmla="*/ 6318914 w 9157648"/>
              <a:gd name="connsiteY2" fmla="*/ 614149 h 668740"/>
              <a:gd name="connsiteX3" fmla="*/ 9157648 w 9157648"/>
              <a:gd name="connsiteY3" fmla="*/ 0 h 66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7648" h="668740">
                <a:moveTo>
                  <a:pt x="0" y="668740"/>
                </a:moveTo>
                <a:cubicBezTo>
                  <a:pt x="810904" y="393510"/>
                  <a:pt x="1621809" y="118281"/>
                  <a:pt x="2674961" y="109182"/>
                </a:cubicBezTo>
                <a:cubicBezTo>
                  <a:pt x="3728113" y="100083"/>
                  <a:pt x="5238466" y="632346"/>
                  <a:pt x="6318914" y="614149"/>
                </a:cubicBezTo>
                <a:cubicBezTo>
                  <a:pt x="7399362" y="595952"/>
                  <a:pt x="8278505" y="297976"/>
                  <a:pt x="915764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 w="228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 userDrawn="1"/>
        </p:nvSpPr>
        <p:spPr>
          <a:xfrm>
            <a:off x="-152400" y="381000"/>
            <a:ext cx="9448800" cy="668740"/>
          </a:xfrm>
          <a:custGeom>
            <a:avLst/>
            <a:gdLst>
              <a:gd name="connsiteX0" fmla="*/ 0 w 9157648"/>
              <a:gd name="connsiteY0" fmla="*/ 668740 h 668740"/>
              <a:gd name="connsiteX1" fmla="*/ 2674961 w 9157648"/>
              <a:gd name="connsiteY1" fmla="*/ 109182 h 668740"/>
              <a:gd name="connsiteX2" fmla="*/ 6318914 w 9157648"/>
              <a:gd name="connsiteY2" fmla="*/ 614149 h 668740"/>
              <a:gd name="connsiteX3" fmla="*/ 9157648 w 9157648"/>
              <a:gd name="connsiteY3" fmla="*/ 0 h 66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7648" h="668740">
                <a:moveTo>
                  <a:pt x="0" y="668740"/>
                </a:moveTo>
                <a:cubicBezTo>
                  <a:pt x="810904" y="393510"/>
                  <a:pt x="1621809" y="118281"/>
                  <a:pt x="2674961" y="109182"/>
                </a:cubicBezTo>
                <a:cubicBezTo>
                  <a:pt x="3728113" y="100083"/>
                  <a:pt x="5238466" y="632346"/>
                  <a:pt x="6318914" y="614149"/>
                </a:cubicBezTo>
                <a:cubicBezTo>
                  <a:pt x="7399362" y="595952"/>
                  <a:pt x="8278505" y="297976"/>
                  <a:pt x="9157648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 w="228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f0a97ca3a74d6ae77e0d361ed2e074cd1.jp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524000"/>
            <a:ext cx="9144000" cy="419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>
            <a:normAutofit/>
          </a:bodyPr>
          <a:lstStyle>
            <a:lvl1pPr>
              <a:defRPr sz="36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838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828800" y="5943600"/>
            <a:ext cx="1503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Hak</a:t>
            </a:r>
            <a:r>
              <a:rPr lang="en-A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Cipta</a:t>
            </a:r>
            <a:r>
              <a:rPr lang="en-A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© 2014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368769" y="5943600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382417" y="5943600"/>
            <a:ext cx="38266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Kementerian</a:t>
            </a:r>
            <a:r>
              <a:rPr lang="en-AU" sz="1400" b="1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="1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Pendidikan</a:t>
            </a:r>
            <a:r>
              <a:rPr lang="en-AU" sz="1400" b="1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="1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AU" sz="1400" b="1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AU" sz="1400" b="1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Kebudayaan</a:t>
            </a:r>
            <a:endParaRPr lang="en-AU" sz="14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Direktorat</a:t>
            </a:r>
            <a:r>
              <a:rPr lang="en-AU" sz="14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Jenderal</a:t>
            </a:r>
            <a:r>
              <a:rPr lang="en-AU" sz="14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Pendidikan</a:t>
            </a:r>
            <a:r>
              <a:rPr lang="en-AU" sz="14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Dasar</a:t>
            </a:r>
            <a:endParaRPr lang="en-AU" sz="14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Direktorat</a:t>
            </a:r>
            <a:r>
              <a:rPr lang="en-AU" sz="14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Pembinaan</a:t>
            </a:r>
            <a:r>
              <a:rPr lang="en-AU" sz="14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Sekolah</a:t>
            </a:r>
            <a:r>
              <a:rPr lang="en-AU" sz="14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Menengah</a:t>
            </a:r>
            <a:r>
              <a:rPr lang="en-AU" sz="14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Pertama</a:t>
            </a:r>
            <a:endParaRPr lang="en-A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D:\SMP 2013\SEPIK\Logo Kurikulum 2013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1304" y="92224"/>
            <a:ext cx="1219200" cy="1219200"/>
          </a:xfrm>
          <a:prstGeom prst="rect">
            <a:avLst/>
          </a:prstGeom>
          <a:noFill/>
        </p:spPr>
      </p:pic>
      <p:pic>
        <p:nvPicPr>
          <p:cNvPr id="15" name="Picture 3" descr="D:\Logo Tut Wuri Handayani\logo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416" y="90141"/>
            <a:ext cx="1206984" cy="1205259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 userDrawn="1"/>
        </p:nvSpPr>
        <p:spPr>
          <a:xfrm>
            <a:off x="0" y="1447800"/>
            <a:ext cx="9144000" cy="3429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0" y="1447800"/>
            <a:ext cx="9144000" cy="108000"/>
          </a:xfrm>
          <a:prstGeom prst="rect">
            <a:avLst/>
          </a:prstGeom>
          <a:solidFill>
            <a:srgbClr val="213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0" y="5477696"/>
            <a:ext cx="91440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0" y="5562600"/>
            <a:ext cx="9144000" cy="16036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 algn="ctr">
              <a:defRPr sz="32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pic>
        <p:nvPicPr>
          <p:cNvPr id="5" name="Picture 2" descr="D:\SMP 2013\SEPIK\Logo Kurikulum 2013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9736" y="78576"/>
            <a:ext cx="684000" cy="684000"/>
          </a:xfrm>
          <a:prstGeom prst="rect">
            <a:avLst/>
          </a:prstGeom>
          <a:noFill/>
        </p:spPr>
      </p:pic>
      <p:pic>
        <p:nvPicPr>
          <p:cNvPr id="6" name="Picture 3" descr="D:\Logo Tut Wuri Handayani\logo.gif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8331"/>
            <a:ext cx="724705" cy="723669"/>
          </a:xfrm>
          <a:prstGeom prst="rect">
            <a:avLst/>
          </a:prstGeom>
          <a:noFill/>
        </p:spPr>
      </p:pic>
      <p:sp>
        <p:nvSpPr>
          <p:cNvPr id="3074" name="AutoShape 2" descr="http://www.laurakerbyson.com/free-background.jpg"/>
          <p:cNvSpPr>
            <a:spLocks noChangeAspect="1" noChangeArrowheads="1"/>
          </p:cNvSpPr>
          <p:nvPr userDrawn="1"/>
        </p:nvSpPr>
        <p:spPr bwMode="auto">
          <a:xfrm>
            <a:off x="155575" y="-2789238"/>
            <a:ext cx="10344150" cy="5819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f0a97ca3a74d6ae77e0d361ed2e074cd1.jp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58182" b="32727"/>
          <a:stretch>
            <a:fillRect/>
          </a:stretch>
        </p:blipFill>
        <p:spPr>
          <a:xfrm>
            <a:off x="0" y="6477000"/>
            <a:ext cx="9144000" cy="381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EA6E8-5BF0-4EE8-9A63-79B2EBC0B2DF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13BF-C1FC-4570-A2EC-DBC868576D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888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571744"/>
            <a:ext cx="8229600" cy="3643338"/>
          </a:xfrm>
        </p:spPr>
        <p:txBody>
          <a:bodyPr>
            <a:normAutofit/>
          </a:bodyPr>
          <a:lstStyle/>
          <a:p>
            <a: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  <a:t>SOASIALISASI PANDUAN</a:t>
            </a:r>
            <a:r>
              <a:rPr lang="id-ID" altLang="en-US" sz="2800" dirty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d-ID" altLang="en-US" sz="2800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latin typeface="Tahoma" panose="020B0604030504040204" pitchFamily="34" charset="0"/>
                <a:cs typeface="Tahoma" panose="020B0604030504040204" pitchFamily="34" charset="0"/>
              </a:rPr>
              <a:t>GERAKAN LITERASI </a:t>
            </a:r>
            <a:r>
              <a:rPr lang="en-US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  <a:t>OLEH</a:t>
            </a:r>
            <a:b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  <a:t>Ir. RIA ANDARI, M.Pd</a:t>
            </a:r>
            <a:b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id-ID" altLang="en-US" sz="28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id-ID" altLang="en-US" sz="2000" dirty="0" smtClean="0">
                <a:latin typeface="Tahoma" panose="020B0604030504040204" pitchFamily="34" charset="0"/>
                <a:cs typeface="Tahoma" panose="020B0604030504040204" pitchFamily="34" charset="0"/>
              </a:rPr>
              <a:t>KEPALA DINAS PENDIDIKAN DAN KEBUDAYAAN</a:t>
            </a:r>
            <a:br>
              <a:rPr lang="id-ID" altLang="en-US" sz="20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id-ID" altLang="en-US" sz="2000" dirty="0" smtClean="0">
                <a:latin typeface="Tahoma" panose="020B0604030504040204" pitchFamily="34" charset="0"/>
                <a:cs typeface="Tahoma" panose="020B0604030504040204" pitchFamily="34" charset="0"/>
              </a:rPr>
              <a:t>KOTA METRO</a:t>
            </a:r>
            <a:endParaRPr lang="en-AU" sz="2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147754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AU" dirty="0" smtClean="0"/>
          </a:p>
          <a:p>
            <a:pPr marL="457200" lvl="1" indent="0">
              <a:buNone/>
            </a:pPr>
            <a:endParaRPr lang="en-AU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57200" y="44958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altLang="en-US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2800" dirty="0" err="1" smtClean="0"/>
              <a:t>Hasrat</a:t>
            </a:r>
            <a:r>
              <a:rPr lang="en-AU" sz="2800" dirty="0" smtClean="0"/>
              <a:t> </a:t>
            </a:r>
            <a:r>
              <a:rPr lang="en-AU" sz="2800" dirty="0" err="1" smtClean="0"/>
              <a:t>untuk</a:t>
            </a:r>
            <a:r>
              <a:rPr lang="en-AU" sz="2800" dirty="0" smtClean="0"/>
              <a:t> </a:t>
            </a:r>
            <a:r>
              <a:rPr lang="en-AU" sz="2800" dirty="0" err="1" smtClean="0"/>
              <a:t>Mengubah</a:t>
            </a:r>
            <a:r>
              <a:rPr lang="en-AU" sz="2800" dirty="0" smtClean="0"/>
              <a:t> </a:t>
            </a:r>
            <a:r>
              <a:rPr lang="en-AU" sz="2800" dirty="0" err="1" smtClean="0"/>
              <a:t>Diri</a:t>
            </a:r>
            <a:endParaRPr lang="en-AU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>
              <a:buNone/>
            </a:pPr>
            <a:endParaRPr lang="en-AU" dirty="0" smtClean="0"/>
          </a:p>
          <a:p>
            <a:pPr marL="457200" lvl="1" indent="0">
              <a:buNone/>
            </a:pPr>
            <a:endParaRPr lang="en-AU" dirty="0" smtClean="0"/>
          </a:p>
        </p:txBody>
      </p:sp>
      <p:sp>
        <p:nvSpPr>
          <p:cNvPr id="5" name="Rectangle 4"/>
          <p:cNvSpPr/>
          <p:nvPr/>
        </p:nvSpPr>
        <p:spPr>
          <a:xfrm>
            <a:off x="228600" y="1066800"/>
            <a:ext cx="876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Ketika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aku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masih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muda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serta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bebas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berpikir</a:t>
            </a:r>
            <a:r>
              <a:rPr lang="en-US" sz="24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dengan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khayalanku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endParaRPr lang="id-ID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a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ku</a:t>
            </a:r>
            <a:r>
              <a:rPr lang="en-US" sz="24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bermimpi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untuk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mengubah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dunia</a:t>
            </a:r>
            <a:endParaRPr lang="en-US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endParaRPr lang="en-US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Seiring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dengan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bertambahnya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usia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dan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kearifanku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endParaRPr lang="id-ID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udapati</a:t>
            </a:r>
            <a:r>
              <a:rPr lang="en-US" sz="24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bahwa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dunia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tidak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kunjung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berubah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</a:t>
            </a: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maka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cita-cita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itupun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kupersempit</a:t>
            </a:r>
            <a:endParaRPr lang="en-US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dan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kuputuskan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untuk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hanya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mengubah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negeriku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. </a:t>
            </a:r>
            <a:endParaRPr lang="id-ID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Namun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tampaknya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itu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pun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tiada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hasilnya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.</a:t>
            </a:r>
          </a:p>
          <a:p>
            <a:pPr>
              <a:defRPr/>
            </a:pPr>
            <a:endParaRPr lang="en-US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Ketika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usia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senja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mulai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kujelang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</a:t>
            </a: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l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ewat</a:t>
            </a:r>
            <a:r>
              <a:rPr lang="en-US" sz="24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upaya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terakhir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yang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penuh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keputusasaan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</a:t>
            </a:r>
            <a:endParaRPr lang="id-ID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uputuskan</a:t>
            </a:r>
            <a:r>
              <a:rPr lang="en-US" sz="24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untuk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mengubah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murid-muridku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dan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keluargaku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endParaRPr lang="id-ID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orang-orang yang paling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dekat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denganku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.</a:t>
            </a:r>
            <a:r>
              <a:rPr lang="en-US" sz="24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endParaRPr lang="id-ID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N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amun</a:t>
            </a:r>
            <a:r>
              <a:rPr lang="en-US" sz="24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alangkah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terkejutnya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aku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,mereka</a:t>
            </a:r>
            <a:r>
              <a:rPr lang="en-US" sz="24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pun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tak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kunjung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berubah</a:t>
            </a:r>
            <a:endParaRPr lang="en-US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54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AU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>
              <a:buNone/>
            </a:pPr>
            <a:endParaRPr lang="en-AU" dirty="0" smtClean="0"/>
          </a:p>
          <a:p>
            <a:pPr marL="457200" lvl="1" indent="0">
              <a:buNone/>
            </a:pPr>
            <a:endParaRPr lang="en-AU" dirty="0" smtClean="0"/>
          </a:p>
        </p:txBody>
      </p:sp>
      <p:sp>
        <p:nvSpPr>
          <p:cNvPr id="5" name="Rectangle 4"/>
          <p:cNvSpPr/>
          <p:nvPr/>
        </p:nvSpPr>
        <p:spPr>
          <a:xfrm>
            <a:off x="457200" y="1166843"/>
            <a:ext cx="8534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Kini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sementara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berbaring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di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tempat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tidur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menjelang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kematianku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 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baru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kusadari</a:t>
            </a:r>
            <a:endParaRPr lang="en-US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Andaikan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yang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pertama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-tama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kuubah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adalah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diriku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sendiri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endParaRPr lang="id-ID" sz="2400" b="1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maka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lewat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memberi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contoh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membaca</a:t>
            </a:r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setiap</a:t>
            </a:r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hari</a:t>
            </a:r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sebagai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panutan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mengembangkan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literasi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sebagai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pijakan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dan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menjadi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contoh</a:t>
            </a:r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budi</a:t>
            </a:r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pekerti</a:t>
            </a:r>
            <a:r>
              <a:rPr lang="en-US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sebagai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teladan</a:t>
            </a:r>
            <a:endParaRPr lang="id-ID" sz="2400" b="1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mungkin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murid-murid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dan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keluargaku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bisa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kuubah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</a:t>
            </a:r>
          </a:p>
          <a:p>
            <a:pPr>
              <a:defRPr/>
            </a:pP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Berkat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inspirasi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dan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dorongan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mereka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endParaRPr lang="id-ID" sz="2400" b="1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kemudian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aku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menjadi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mampu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 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memperbaiki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neger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iku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endParaRPr lang="id-ID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dan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siapa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tahu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bahkan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aku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juga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bisa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mengubah</a:t>
            </a: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dunia</a:t>
            </a:r>
            <a:r>
              <a:rPr lang="en-US" sz="24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.</a:t>
            </a:r>
            <a:endParaRPr lang="en-US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0" hangingPunct="0">
              <a:defRPr/>
            </a:pPr>
            <a:r>
              <a:rPr lang="en-US" b="1" dirty="0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cs typeface="Times New Roman" charset="0"/>
              </a:rPr>
              <a:t> </a:t>
            </a:r>
          </a:p>
          <a:p>
            <a:pPr eaLnBrk="0" hangingPunct="0">
              <a:defRPr/>
            </a:pPr>
            <a:endParaRPr lang="en-US" b="1" dirty="0">
              <a:effectLst>
                <a:outerShdw blurRad="38100" dist="38100" dir="2700000" algn="tl">
                  <a:srgbClr val="DDDDDD"/>
                </a:outerShdw>
              </a:effectLst>
              <a:latin typeface="Verdana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23850" y="5851525"/>
            <a:ext cx="85153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eaLnBrk="0" hangingPunct="0"/>
            <a:r>
              <a:rPr lang="en-US" sz="1500" b="1" i="1" dirty="0" smtClean="0">
                <a:solidFill>
                  <a:srgbClr val="990033"/>
                </a:solidFill>
                <a:latin typeface="Verdana" charset="0"/>
                <a:cs typeface="Times New Roman" charset="0"/>
              </a:rPr>
              <a:t>cf. An </a:t>
            </a:r>
            <a:r>
              <a:rPr lang="en-US" sz="1500" b="1" i="1" dirty="0">
                <a:solidFill>
                  <a:srgbClr val="990033"/>
                </a:solidFill>
                <a:latin typeface="Verdana" charset="0"/>
                <a:cs typeface="Times New Roman" charset="0"/>
              </a:rPr>
              <a:t>Anglican Bishop (1100 A.D), as </a:t>
            </a:r>
            <a:r>
              <a:rPr lang="en-US" sz="1500" b="1" i="1" dirty="0" err="1">
                <a:solidFill>
                  <a:srgbClr val="990033"/>
                </a:solidFill>
                <a:latin typeface="Verdana" charset="0"/>
                <a:cs typeface="Times New Roman" charset="0"/>
              </a:rPr>
              <a:t>writen</a:t>
            </a:r>
            <a:r>
              <a:rPr lang="en-US" sz="1500" b="1" i="1" dirty="0">
                <a:solidFill>
                  <a:srgbClr val="990033"/>
                </a:solidFill>
                <a:latin typeface="Verdana" charset="0"/>
                <a:cs typeface="Times New Roman" charset="0"/>
              </a:rPr>
              <a:t> in the crypts of </a:t>
            </a:r>
            <a:r>
              <a:rPr lang="en-US" sz="1500" b="1" i="1" dirty="0" err="1">
                <a:solidFill>
                  <a:srgbClr val="990033"/>
                </a:solidFill>
                <a:latin typeface="Verdana" charset="0"/>
                <a:cs typeface="Times New Roman" charset="0"/>
              </a:rPr>
              <a:t>Westminter</a:t>
            </a:r>
            <a:r>
              <a:rPr lang="en-US" sz="1500" b="1" i="1" dirty="0">
                <a:solidFill>
                  <a:srgbClr val="990033"/>
                </a:solidFill>
                <a:latin typeface="Verdana" charset="0"/>
                <a:cs typeface="Times New Roman" charset="0"/>
              </a:rPr>
              <a:t> Abby</a:t>
            </a:r>
            <a:endParaRPr lang="en-US" sz="3400" b="1" dirty="0">
              <a:solidFill>
                <a:srgbClr val="990033"/>
              </a:solidFill>
              <a:latin typeface="Verdana" charset="0"/>
              <a:cs typeface="Times New Roman" charset="0"/>
            </a:endParaRPr>
          </a:p>
          <a:p>
            <a:pPr algn="r" eaLnBrk="0" hangingPunct="0"/>
            <a:r>
              <a:rPr lang="en-US" sz="1500" b="1" i="1" dirty="0">
                <a:solidFill>
                  <a:srgbClr val="990033"/>
                </a:solidFill>
                <a:latin typeface="Verdana" charset="0"/>
                <a:cs typeface="Times New Roman" charset="0"/>
              </a:rPr>
              <a:t>(Quoted &amp; published by House of Ideas, 1997</a:t>
            </a:r>
            <a:r>
              <a:rPr lang="en-US" sz="1600" b="1" i="1" dirty="0">
                <a:solidFill>
                  <a:srgbClr val="990033"/>
                </a:solidFill>
                <a:latin typeface="Verdana" charset="0"/>
                <a:cs typeface="Times New Roman" charset="0"/>
              </a:rPr>
              <a:t>)</a:t>
            </a:r>
            <a:endParaRPr lang="en-US" sz="3200" b="1" dirty="0">
              <a:solidFill>
                <a:srgbClr val="990033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012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AU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>
              <a:buNone/>
            </a:pPr>
            <a:endParaRPr lang="en-AU" dirty="0" smtClean="0"/>
          </a:p>
          <a:p>
            <a:pPr marL="457200" lvl="1" indent="0">
              <a:buNone/>
            </a:pPr>
            <a:endParaRPr lang="en-AU" dirty="0" smtClean="0"/>
          </a:p>
        </p:txBody>
      </p:sp>
      <p:pic>
        <p:nvPicPr>
          <p:cNvPr id="4" name="Picture 3" descr="Ki haj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8001000" cy="5461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486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9864372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88218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2800" dirty="0" smtClean="0"/>
              <a:t>LITERASI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>
              <a:buNone/>
            </a:pPr>
            <a:endParaRPr lang="en-AU" dirty="0" smtClean="0"/>
          </a:p>
          <a:p>
            <a:pPr marL="457200" lvl="1" indent="0">
              <a:buNone/>
            </a:pPr>
            <a:endParaRPr lang="en-AU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3970">
            <a:off x="3409692" y="1052359"/>
            <a:ext cx="2121072" cy="1963271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TextBox 5"/>
          <p:cNvSpPr txBox="1"/>
          <p:nvPr/>
        </p:nvSpPr>
        <p:spPr>
          <a:xfrm>
            <a:off x="1143000" y="3505200"/>
            <a:ext cx="731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Literasi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 smtClean="0"/>
              <a:t>konteks</a:t>
            </a:r>
            <a:r>
              <a:rPr lang="en-US" sz="3600" dirty="0" smtClean="0"/>
              <a:t> GLS </a:t>
            </a:r>
            <a:r>
              <a:rPr lang="en-US" sz="3600" dirty="0" err="1" smtClean="0"/>
              <a:t>merupakan</a:t>
            </a:r>
            <a:r>
              <a:rPr lang="en-US" sz="3600" dirty="0" smtClean="0"/>
              <a:t> </a:t>
            </a:r>
            <a:r>
              <a:rPr lang="en-US" sz="3600" dirty="0" err="1" smtClean="0"/>
              <a:t>kemampuan</a:t>
            </a:r>
            <a:r>
              <a:rPr lang="en-US" sz="3600" dirty="0" smtClean="0"/>
              <a:t> </a:t>
            </a:r>
            <a:r>
              <a:rPr lang="en-US" sz="3600" dirty="0" err="1" smtClean="0"/>
              <a:t>mengakses</a:t>
            </a:r>
            <a:r>
              <a:rPr lang="en-US" sz="3600" dirty="0" smtClean="0"/>
              <a:t>, </a:t>
            </a:r>
            <a:r>
              <a:rPr lang="en-US" sz="3600" dirty="0" err="1" smtClean="0"/>
              <a:t>memahami</a:t>
            </a:r>
            <a:r>
              <a:rPr lang="en-US" sz="3600" dirty="0" smtClean="0"/>
              <a:t>,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menggunakan</a:t>
            </a:r>
            <a:r>
              <a:rPr lang="en-US" sz="3600" dirty="0" smtClean="0"/>
              <a:t> </a:t>
            </a:r>
            <a:r>
              <a:rPr lang="en-US" sz="3600" dirty="0" err="1" smtClean="0"/>
              <a:t>informasi</a:t>
            </a:r>
            <a:r>
              <a:rPr lang="en-US" sz="3600" dirty="0" smtClean="0"/>
              <a:t> </a:t>
            </a:r>
            <a:r>
              <a:rPr lang="en-US" sz="3600" dirty="0" err="1" smtClean="0"/>
              <a:t>secara</a:t>
            </a:r>
            <a:r>
              <a:rPr lang="en-US" sz="3600" dirty="0" smtClean="0"/>
              <a:t> </a:t>
            </a:r>
            <a:r>
              <a:rPr lang="en-US" sz="3600" dirty="0" err="1" smtClean="0"/>
              <a:t>cerdas</a:t>
            </a:r>
            <a:r>
              <a:rPr lang="en-US" sz="3600" dirty="0" smtClean="0"/>
              <a:t> .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333077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KOMPONEN LITERASI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17768972"/>
              </p:ext>
            </p:extLst>
          </p:nvPr>
        </p:nvGraphicFramePr>
        <p:xfrm>
          <a:off x="457200" y="533400"/>
          <a:ext cx="82296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59720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KOMPONEN LITERASI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66049770"/>
              </p:ext>
            </p:extLst>
          </p:nvPr>
        </p:nvGraphicFramePr>
        <p:xfrm>
          <a:off x="457200" y="533400"/>
          <a:ext cx="82296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99898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2800" dirty="0" smtClean="0"/>
              <a:t>GERAKAN LITERASI SEKOLAH (GLS)</a:t>
            </a:r>
          </a:p>
        </p:txBody>
      </p:sp>
      <p:pic>
        <p:nvPicPr>
          <p:cNvPr id="4" name="Picture 2" descr="Buk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1819275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92708" y="1295400"/>
            <a:ext cx="6934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S</a:t>
            </a:r>
            <a:r>
              <a:rPr lang="id-ID" sz="2400" dirty="0" smtClean="0"/>
              <a:t>ebuah </a:t>
            </a:r>
            <a:r>
              <a:rPr lang="id-ID" sz="2400" dirty="0"/>
              <a:t>upaya yang dilakukan secara menyeluruh dan berkelanjutan untuk menjadikan sekolah sebagai organisasi pembelajaran yang warganya literat sepanjang hayat melalui pelibatan publik.</a:t>
            </a:r>
            <a:endParaRPr lang="en-ID" sz="2400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3276600"/>
            <a:ext cx="8153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TUJUAN GLS</a:t>
            </a:r>
            <a:br>
              <a:rPr lang="id-ID" sz="2400" dirty="0" smtClean="0"/>
            </a:br>
            <a:r>
              <a:rPr lang="id-ID" sz="2400" dirty="0" smtClean="0"/>
              <a:t>Menumbuhkembangkan </a:t>
            </a:r>
            <a:r>
              <a:rPr lang="id-ID" sz="2400" dirty="0"/>
              <a:t>budi pekerti peserta didik melalui pembudayaan ekosistem literasi sekolah </a:t>
            </a:r>
            <a:r>
              <a:rPr lang="id-ID" sz="2400" dirty="0" smtClean="0"/>
              <a:t>agar </a:t>
            </a:r>
            <a:r>
              <a:rPr lang="id-ID" sz="2400" dirty="0"/>
              <a:t>mereka menjadi pembelajar sepanjang hayat.</a:t>
            </a:r>
            <a:endParaRPr lang="en-ID" sz="2400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8338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Prinsip-prinsip Literasi Sekolah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7234419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58171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 Membangun Budaya Literasi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9685478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02821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200400"/>
            <a:ext cx="59817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3429000" y="5257800"/>
            <a:ext cx="1343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</a:t>
            </a:r>
          </a:p>
          <a:p>
            <a:pPr algn="ctr"/>
            <a:r>
              <a:rPr lang="en-US" b="1" dirty="0"/>
              <a:t>Pembiasaan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10400" y="3276600"/>
            <a:ext cx="1503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III</a:t>
            </a:r>
          </a:p>
          <a:p>
            <a:pPr algn="ctr"/>
            <a:r>
              <a:rPr lang="en-US" b="1" dirty="0"/>
              <a:t>Pembelajaran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703" y="4343400"/>
            <a:ext cx="1655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II</a:t>
            </a:r>
          </a:p>
          <a:p>
            <a:pPr algn="ctr"/>
            <a:r>
              <a:rPr lang="en-US" b="1" dirty="0"/>
              <a:t>Pengembangan</a:t>
            </a:r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1066800" y="2743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Tiga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Tahap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Pelaksanaan Literasi Sekolah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6902" y="1589782"/>
            <a:ext cx="36163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Meningkatkan kemampuan literasi di</a:t>
            </a:r>
          </a:p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semua mata pelajaran: menggunakan</a:t>
            </a:r>
          </a:p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buku pengayaan dan strategi</a:t>
            </a:r>
          </a:p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membaca di semua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mata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pelajaran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tagihan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akademik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2257961"/>
            <a:ext cx="1828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Meningkatkan kemampuan literasi melalui kegiatan menanggapi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buku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pengayaan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tagihan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nonakademik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 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9200" y="3951982"/>
            <a:ext cx="228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Penumbuhan minat baca melalui kegiatan 15 menit membaca (Permendikbud 23/2015)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419600" y="3505200"/>
            <a:ext cx="1143000" cy="68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01021" y="2703341"/>
            <a:ext cx="999979" cy="573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24" idx="1"/>
          </p:cNvCxnSpPr>
          <p:nvPr/>
        </p:nvCxnSpPr>
        <p:spPr>
          <a:xfrm>
            <a:off x="2438400" y="5029200"/>
            <a:ext cx="990600" cy="5517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0934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3505200" y="2438400"/>
            <a:ext cx="2362200" cy="4572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id-ID" altLang="en-US" sz="180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None/>
            </a:pPr>
            <a:endParaRPr lang="id-ID" altLang="en-US" sz="18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228600"/>
            <a:ext cx="2286000" cy="12192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1905000" y="1600200"/>
            <a:ext cx="5105400" cy="762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sp>
        <p:nvSpPr>
          <p:cNvPr id="13317" name="Content Placeholder 2"/>
          <p:cNvSpPr txBox="1">
            <a:spLocks/>
          </p:cNvSpPr>
          <p:nvPr/>
        </p:nvSpPr>
        <p:spPr bwMode="auto">
          <a:xfrm>
            <a:off x="304800" y="0"/>
            <a:ext cx="243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id-ID" altLang="en-US" sz="1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id-ID" altLang="en-US" sz="1400" dirty="0">
                <a:latin typeface="Tahoma" panose="020B0604030504040204" pitchFamily="34" charset="0"/>
                <a:cs typeface="Tahoma" panose="020B0604030504040204" pitchFamily="34" charset="0"/>
              </a:rPr>
              <a:t>Penumbuhan minat  </a:t>
            </a:r>
          </a:p>
          <a:p>
            <a:pPr>
              <a:buFont typeface="Arial" panose="020B0604020202020204" pitchFamily="34" charset="0"/>
              <a:buNone/>
            </a:pPr>
            <a:r>
              <a:rPr lang="id-ID" altLang="en-US" sz="1400" dirty="0">
                <a:latin typeface="Tahoma" panose="020B0604030504040204" pitchFamily="34" charset="0"/>
                <a:cs typeface="Tahoma" panose="020B0604030504040204" pitchFamily="34" charset="0"/>
              </a:rPr>
              <a:t>baca melalui kegiatan 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400" dirty="0">
                <a:latin typeface="Tahoma" panose="020B0604030504040204" pitchFamily="34" charset="0"/>
                <a:cs typeface="Tahoma" panose="020B0604030504040204" pitchFamily="34" charset="0"/>
              </a:rPr>
              <a:t>Membaca </a:t>
            </a:r>
            <a:r>
              <a:rPr lang="id-ID" altLang="en-US" sz="1400" dirty="0">
                <a:latin typeface="Tahoma" panose="020B0604030504040204" pitchFamily="34" charset="0"/>
                <a:cs typeface="Tahoma" panose="020B0604030504040204" pitchFamily="34" charset="0"/>
              </a:rPr>
              <a:t>15 menit  </a:t>
            </a:r>
          </a:p>
          <a:p>
            <a:pPr>
              <a:buFont typeface="Arial" panose="020B0604020202020204" pitchFamily="34" charset="0"/>
              <a:buNone/>
            </a:pPr>
            <a:r>
              <a:rPr lang="id-ID" altLang="en-US" sz="1400" dirty="0">
                <a:latin typeface="Tahoma" panose="020B0604030504040204" pitchFamily="34" charset="0"/>
                <a:cs typeface="Tahoma" panose="020B0604030504040204" pitchFamily="34" charset="0"/>
              </a:rPr>
              <a:t>(Permendikbud 23/2015)</a:t>
            </a:r>
          </a:p>
        </p:txBody>
      </p:sp>
      <p:sp>
        <p:nvSpPr>
          <p:cNvPr id="13318" name="Rectangle 12"/>
          <p:cNvSpPr>
            <a:spLocks noChangeArrowheads="1"/>
          </p:cNvSpPr>
          <p:nvPr/>
        </p:nvSpPr>
        <p:spPr bwMode="auto">
          <a:xfrm>
            <a:off x="3505200" y="1600200"/>
            <a:ext cx="175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d-ID" altLang="en-US" sz="1800" b="1">
                <a:latin typeface="Tahoma" panose="020B0604030504040204" pitchFamily="34" charset="0"/>
                <a:cs typeface="Tahoma" panose="020B0604030504040204" pitchFamily="34" charset="0"/>
              </a:rPr>
              <a:t>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d-ID" altLang="en-US" sz="1800" b="1">
                <a:latin typeface="Tahoma" panose="020B0604030504040204" pitchFamily="34" charset="0"/>
                <a:cs typeface="Tahoma" panose="020B0604030504040204" pitchFamily="34" charset="0"/>
              </a:rPr>
              <a:t>PEMBIASAAN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16200000" flipV="1">
            <a:off x="1752600" y="1524000"/>
            <a:ext cx="381000" cy="228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20" name="Rectangle 18"/>
          <p:cNvSpPr>
            <a:spLocks noChangeArrowheads="1"/>
          </p:cNvSpPr>
          <p:nvPr/>
        </p:nvSpPr>
        <p:spPr bwMode="auto">
          <a:xfrm>
            <a:off x="5181600" y="2743200"/>
            <a:ext cx="30480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Kegiatan membaca </a:t>
            </a:r>
            <a:endParaRPr lang="en-US" altLang="en-US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Menata s</a:t>
            </a:r>
            <a:r>
              <a:rPr lang="en-US" altLang="en-US" sz="1800" dirty="0" smtClean="0">
                <a:latin typeface="Tahoma" panose="020B0604030504040204" pitchFamily="34" charset="0"/>
                <a:cs typeface="Tahoma" panose="020B0604030504040204" pitchFamily="34" charset="0"/>
              </a:rPr>
              <a:t>arana </a:t>
            </a: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dan l</a:t>
            </a:r>
            <a:r>
              <a:rPr lang="en-US" altLang="en-US" sz="1800" dirty="0" smtClean="0">
                <a:latin typeface="Tahoma" panose="020B0604030504040204" pitchFamily="34" charset="0"/>
                <a:cs typeface="Tahoma" panose="020B0604030504040204" pitchFamily="34" charset="0"/>
              </a:rPr>
              <a:t>ingkungan </a:t>
            </a: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altLang="en-US" sz="1800" dirty="0" smtClean="0">
                <a:latin typeface="Tahoma" panose="020B0604030504040204" pitchFamily="34" charset="0"/>
                <a:cs typeface="Tahoma" panose="020B0604030504040204" pitchFamily="34" charset="0"/>
              </a:rPr>
              <a:t>aya </a:t>
            </a: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altLang="en-US" sz="1800" dirty="0" smtClean="0">
                <a:latin typeface="Tahoma" panose="020B0604030504040204" pitchFamily="34" charset="0"/>
                <a:cs typeface="Tahoma" panose="020B0604030504040204" pitchFamily="34" charset="0"/>
              </a:rPr>
              <a:t>iterasi</a:t>
            </a:r>
            <a:endParaRPr lang="en-US" altLang="en-US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Menciptakan l</a:t>
            </a:r>
            <a:r>
              <a:rPr lang="en-US" altLang="en-US" sz="1800" dirty="0" smtClean="0">
                <a:latin typeface="Tahoma" panose="020B0604030504040204" pitchFamily="34" charset="0"/>
                <a:cs typeface="Tahoma" panose="020B0604030504040204" pitchFamily="34" charset="0"/>
              </a:rPr>
              <a:t>ingkungan </a:t>
            </a: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altLang="en-US" sz="1800" dirty="0" smtClean="0">
                <a:latin typeface="Tahoma" panose="020B0604030504040204" pitchFamily="34" charset="0"/>
                <a:cs typeface="Tahoma" panose="020B0604030504040204" pitchFamily="34" charset="0"/>
              </a:rPr>
              <a:t>aya </a:t>
            </a: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altLang="en-US" sz="1800" dirty="0" smtClean="0">
                <a:latin typeface="Tahoma" panose="020B0604030504040204" pitchFamily="34" charset="0"/>
                <a:cs typeface="Tahoma" panose="020B0604030504040204" pitchFamily="34" charset="0"/>
              </a:rPr>
              <a:t>eks</a:t>
            </a:r>
            <a:endParaRPr lang="en-US" altLang="en-US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Memilih </a:t>
            </a:r>
            <a:r>
              <a:rPr lang="en-US" altLang="en-US" sz="1800" dirty="0" err="1">
                <a:latin typeface="Tahoma" panose="020B0604030504040204" pitchFamily="34" charset="0"/>
                <a:cs typeface="Tahoma" panose="020B0604030504040204" pitchFamily="34" charset="0"/>
              </a:rPr>
              <a:t>buku</a:t>
            </a: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800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bacaan</a:t>
            </a:r>
            <a:endParaRPr lang="en-US" altLang="en-US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Pelibatan publik</a:t>
            </a:r>
            <a:endParaRPr lang="id-ID" altLang="en-US" sz="1800" dirty="0">
              <a:latin typeface="Arial" panose="020B0604020202020204" pitchFamily="34" charset="0"/>
            </a:endParaRPr>
          </a:p>
        </p:txBody>
      </p:sp>
      <p:sp>
        <p:nvSpPr>
          <p:cNvPr id="20" name="5-Point Star 19"/>
          <p:cNvSpPr/>
          <p:nvPr/>
        </p:nvSpPr>
        <p:spPr>
          <a:xfrm>
            <a:off x="4953000" y="2895600"/>
            <a:ext cx="76200" cy="762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sp>
        <p:nvSpPr>
          <p:cNvPr id="21" name="5-Point Star 20"/>
          <p:cNvSpPr/>
          <p:nvPr/>
        </p:nvSpPr>
        <p:spPr>
          <a:xfrm>
            <a:off x="4953000" y="3200400"/>
            <a:ext cx="76200" cy="762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sp>
        <p:nvSpPr>
          <p:cNvPr id="22" name="5-Point Star 21"/>
          <p:cNvSpPr/>
          <p:nvPr/>
        </p:nvSpPr>
        <p:spPr>
          <a:xfrm>
            <a:off x="4953000" y="3733800"/>
            <a:ext cx="76200" cy="762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sp>
        <p:nvSpPr>
          <p:cNvPr id="23" name="5-Point Star 22"/>
          <p:cNvSpPr/>
          <p:nvPr/>
        </p:nvSpPr>
        <p:spPr>
          <a:xfrm>
            <a:off x="4953000" y="4267200"/>
            <a:ext cx="76200" cy="762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sp>
        <p:nvSpPr>
          <p:cNvPr id="24" name="5-Point Star 23"/>
          <p:cNvSpPr/>
          <p:nvPr/>
        </p:nvSpPr>
        <p:spPr>
          <a:xfrm>
            <a:off x="4953000" y="4572000"/>
            <a:ext cx="76200" cy="762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pic>
        <p:nvPicPr>
          <p:cNvPr id="13326" name="Picture 4" descr="C:\Users\Dewi UF\Desktop\P_20160214_072113_1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4124325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3765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90205188"/>
              </p:ext>
            </p:extLst>
          </p:nvPr>
        </p:nvGraphicFramePr>
        <p:xfrm>
          <a:off x="457200" y="1066800"/>
          <a:ext cx="8382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TAHAP I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178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93182217"/>
              </p:ext>
            </p:extLst>
          </p:nvPr>
        </p:nvGraphicFramePr>
        <p:xfrm>
          <a:off x="457200" y="10668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TAHAP II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536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06707632"/>
              </p:ext>
            </p:extLst>
          </p:nvPr>
        </p:nvGraphicFramePr>
        <p:xfrm>
          <a:off x="457200" y="10668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TAHAP III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9928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5181600" cy="6096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Guru yang Literat</a:t>
            </a:r>
            <a:endParaRPr lang="id-ID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191000" y="3810000"/>
            <a:ext cx="3810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memperlakukan seluruh peserta </a:t>
            </a: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didik dengan baik;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</a:t>
            </a:r>
            <a:r>
              <a:rPr lang="id-ID" alt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menyesuaikan </a:t>
            </a: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kegiatan </a:t>
            </a: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membaca dengan gaya belajar </a:t>
            </a: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peserta didik</a:t>
            </a: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 unik</a:t>
            </a:r>
            <a:r>
              <a:rPr lang="id-ID" alt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dan</a:t>
            </a:r>
            <a:endParaRPr lang="id-ID" alt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 </a:t>
            </a:r>
            <a:r>
              <a:rPr lang="id-ID" alt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meningkatkan</a:t>
            </a:r>
            <a:r>
              <a:rPr lang="en-US" alt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profesionalisme</a:t>
            </a: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id-ID" alt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57200" y="1868488"/>
            <a:ext cx="35052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gemar membaca;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menjadi teladan membaca;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menciptakan lingkungan yang </a:t>
            </a: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kaya literasi;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menjadikan kegiatan </a:t>
            </a: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id-ID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membaca menyenangkan;</a:t>
            </a:r>
          </a:p>
        </p:txBody>
      </p:sp>
      <p:pic>
        <p:nvPicPr>
          <p:cNvPr id="22533" name="Picture 2" descr="F:\Draft literasi\Dokumen GLS Februari 2016\Juknis GLS di SD\ind\juknis literasi 9\Links\13761_984036601608502_674781753578220852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609600"/>
            <a:ext cx="4648200" cy="309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495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Monitoring dan Evaluasi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31950240"/>
              </p:ext>
            </p:extLst>
          </p:nvPr>
        </p:nvGraphicFramePr>
        <p:xfrm>
          <a:off x="838200" y="1600200"/>
          <a:ext cx="7620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92964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87" y="990600"/>
            <a:ext cx="3092825" cy="24877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990600"/>
            <a:ext cx="3079375" cy="24877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990600"/>
            <a:ext cx="2971800" cy="24877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71600" y="4343400"/>
            <a:ext cx="323266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TERIMA KASIH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214678" y="5786454"/>
            <a:ext cx="5715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Sumber : Direktorat Pembiaan Sekolah Menengah Pertama</a:t>
            </a:r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29207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753</Words>
  <Application>Microsoft Office PowerPoint</Application>
  <PresentationFormat>On-screen Show (4:3)</PresentationFormat>
  <Paragraphs>135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SOASIALISASI PANDUAN GERAKAN LITERASI SEKOLAH  OLEH Ir. RIA ANDARI, M.Pd  KEPALA DINAS PENDIDIKAN DAN KEBUDAYAAN KOTA METRO</vt:lpstr>
      <vt:lpstr>Hasrat untuk Mengubah Diri</vt:lpstr>
      <vt:lpstr>Slide 3</vt:lpstr>
      <vt:lpstr>Slide 4</vt:lpstr>
      <vt:lpstr>Tujuan</vt:lpstr>
      <vt:lpstr>LITERASI</vt:lpstr>
      <vt:lpstr>KOMPONEN LITERASI</vt:lpstr>
      <vt:lpstr>KOMPONEN LITERASI</vt:lpstr>
      <vt:lpstr>GERAKAN LITERASI SEKOLAH (GLS)</vt:lpstr>
      <vt:lpstr>Prinsip-prinsip Literasi Sekolah</vt:lpstr>
      <vt:lpstr>Strategi Membangun Budaya Literasi</vt:lpstr>
      <vt:lpstr>Tiga Tahap Pelaksanaan Literasi Sekolah</vt:lpstr>
      <vt:lpstr>Slide 13</vt:lpstr>
      <vt:lpstr>TAHAP I</vt:lpstr>
      <vt:lpstr>TAHAP II</vt:lpstr>
      <vt:lpstr>TAHAP III</vt:lpstr>
      <vt:lpstr>Slide 17</vt:lpstr>
      <vt:lpstr>Monitoring dan Evaluasi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Judul Utama</dc:title>
  <dc:creator>mutu</dc:creator>
  <cp:lastModifiedBy>user</cp:lastModifiedBy>
  <cp:revision>41</cp:revision>
  <dcterms:created xsi:type="dcterms:W3CDTF">2006-08-16T00:00:00Z</dcterms:created>
  <dcterms:modified xsi:type="dcterms:W3CDTF">2017-04-20T02:04:33Z</dcterms:modified>
</cp:coreProperties>
</file>